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63" r:id="rId6"/>
    <p:sldId id="266" r:id="rId7"/>
    <p:sldId id="267" r:id="rId8"/>
    <p:sldId id="268" r:id="rId9"/>
    <p:sldId id="269" r:id="rId10"/>
    <p:sldId id="271"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57"/>
    <p:restoredTop sz="95946"/>
  </p:normalViewPr>
  <p:slideViewPr>
    <p:cSldViewPr snapToGrid="0" snapToObjects="1">
      <p:cViewPr varScale="1">
        <p:scale>
          <a:sx n="143" d="100"/>
          <a:sy n="143" d="100"/>
        </p:scale>
        <p:origin x="24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BE062-2721-4A53-9836-E1576CA9115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2BFE8ED-F05B-47F5-B6BD-0D282E94407F}">
      <dgm:prSet/>
      <dgm:spPr/>
      <dgm:t>
        <a:bodyPr/>
        <a:lstStyle/>
        <a:p>
          <a:r>
            <a:rPr lang="en-GB" dirty="0"/>
            <a:t>The development would consist of containers containing batteries and associated equipment, an access track, electricity, meter building and fencing</a:t>
          </a:r>
          <a:endParaRPr lang="en-US" dirty="0"/>
        </a:p>
      </dgm:t>
    </dgm:pt>
    <dgm:pt modelId="{7BC292F9-43C8-42C1-B903-3899B35BB3E4}" type="parTrans" cxnId="{14C54F59-A6CE-42BD-8242-3624900F9650}">
      <dgm:prSet/>
      <dgm:spPr/>
      <dgm:t>
        <a:bodyPr/>
        <a:lstStyle/>
        <a:p>
          <a:endParaRPr lang="en-US"/>
        </a:p>
      </dgm:t>
    </dgm:pt>
    <dgm:pt modelId="{AC2B993B-0496-4C2E-8DB2-46471A203FA9}" type="sibTrans" cxnId="{14C54F59-A6CE-42BD-8242-3624900F9650}">
      <dgm:prSet/>
      <dgm:spPr/>
      <dgm:t>
        <a:bodyPr/>
        <a:lstStyle/>
        <a:p>
          <a:endParaRPr lang="en-US"/>
        </a:p>
      </dgm:t>
    </dgm:pt>
    <dgm:pt modelId="{EB080C3A-BEBE-4D65-8731-F46F507CC612}">
      <dgm:prSet/>
      <dgm:spPr/>
      <dgm:t>
        <a:bodyPr/>
        <a:lstStyle/>
        <a:p>
          <a:r>
            <a:rPr lang="en-US" dirty="0"/>
            <a:t>Stores excess energy from the grid</a:t>
          </a:r>
        </a:p>
      </dgm:t>
    </dgm:pt>
    <dgm:pt modelId="{A7C87EBD-2D08-481A-8D79-66C0543627AE}" type="parTrans" cxnId="{11AFFF58-DF7B-4412-A5BB-55729EDBCBD6}">
      <dgm:prSet/>
      <dgm:spPr/>
      <dgm:t>
        <a:bodyPr/>
        <a:lstStyle/>
        <a:p>
          <a:endParaRPr lang="en-US"/>
        </a:p>
      </dgm:t>
    </dgm:pt>
    <dgm:pt modelId="{51DB2713-2597-46E9-8E08-B05CF7271C63}" type="sibTrans" cxnId="{11AFFF58-DF7B-4412-A5BB-55729EDBCBD6}">
      <dgm:prSet/>
      <dgm:spPr/>
      <dgm:t>
        <a:bodyPr/>
        <a:lstStyle/>
        <a:p>
          <a:endParaRPr lang="en-US"/>
        </a:p>
      </dgm:t>
    </dgm:pt>
    <dgm:pt modelId="{546704DD-AE2A-489A-972B-D0CD05142795}">
      <dgm:prSet/>
      <dgm:spPr/>
      <dgm:t>
        <a:bodyPr/>
        <a:lstStyle/>
        <a:p>
          <a:r>
            <a:rPr lang="en-US" dirty="0"/>
            <a:t>Puts electricity back into the grid when required</a:t>
          </a:r>
        </a:p>
      </dgm:t>
    </dgm:pt>
    <dgm:pt modelId="{4E679020-A88C-4A93-BC12-04111BE57CD6}" type="parTrans" cxnId="{E8F76B2F-73D0-4142-B875-57B5FC859F24}">
      <dgm:prSet/>
      <dgm:spPr/>
      <dgm:t>
        <a:bodyPr/>
        <a:lstStyle/>
        <a:p>
          <a:endParaRPr lang="en-US"/>
        </a:p>
      </dgm:t>
    </dgm:pt>
    <dgm:pt modelId="{8B5CF847-4DDA-4FB3-93A7-F693BBDFFBF1}" type="sibTrans" cxnId="{E8F76B2F-73D0-4142-B875-57B5FC859F24}">
      <dgm:prSet/>
      <dgm:spPr/>
      <dgm:t>
        <a:bodyPr/>
        <a:lstStyle/>
        <a:p>
          <a:endParaRPr lang="en-US"/>
        </a:p>
      </dgm:t>
    </dgm:pt>
    <dgm:pt modelId="{3305FA70-EA76-48AC-8625-5A5A3FCB3205}">
      <dgm:prSet/>
      <dgm:spPr/>
      <dgm:t>
        <a:bodyPr/>
        <a:lstStyle/>
        <a:p>
          <a:r>
            <a:rPr lang="en-US" dirty="0"/>
            <a:t>This helps balance the supply and demand for the grid</a:t>
          </a:r>
        </a:p>
      </dgm:t>
    </dgm:pt>
    <dgm:pt modelId="{A8EC47B8-8E62-48FB-B5C0-7C21BA207D46}" type="parTrans" cxnId="{CB2E922C-26A1-49D1-A558-8BE2EEA66AFD}">
      <dgm:prSet/>
      <dgm:spPr/>
      <dgm:t>
        <a:bodyPr/>
        <a:lstStyle/>
        <a:p>
          <a:endParaRPr lang="en-US"/>
        </a:p>
      </dgm:t>
    </dgm:pt>
    <dgm:pt modelId="{20FA9F51-71F5-4677-84DC-A2DF56CE9BA6}" type="sibTrans" cxnId="{CB2E922C-26A1-49D1-A558-8BE2EEA66AFD}">
      <dgm:prSet/>
      <dgm:spPr/>
      <dgm:t>
        <a:bodyPr/>
        <a:lstStyle/>
        <a:p>
          <a:endParaRPr lang="en-US"/>
        </a:p>
      </dgm:t>
    </dgm:pt>
    <dgm:pt modelId="{27E50DD5-A263-B345-8105-B57666E66B85}">
      <dgm:prSet/>
      <dgm:spPr/>
      <dgm:t>
        <a:bodyPr/>
        <a:lstStyle/>
        <a:p>
          <a:r>
            <a:rPr lang="en-GB" dirty="0"/>
            <a:t>The site already benefits from Planning Permission for a 19.9MW facility and this new proposal would enable 29.9MW of power to be stored and exported from the site to the electricity grid. </a:t>
          </a:r>
          <a:endParaRPr lang="en-US" dirty="0"/>
        </a:p>
      </dgm:t>
    </dgm:pt>
    <dgm:pt modelId="{1502A9B0-202D-DC4A-A15F-7BD6C2B92589}" type="parTrans" cxnId="{04354A94-C0BC-1342-9BA0-DF130E13959E}">
      <dgm:prSet/>
      <dgm:spPr/>
      <dgm:t>
        <a:bodyPr/>
        <a:lstStyle/>
        <a:p>
          <a:endParaRPr lang="en-GB"/>
        </a:p>
      </dgm:t>
    </dgm:pt>
    <dgm:pt modelId="{1AF1BC7F-4181-CF45-8E52-DB0C003A4C70}" type="sibTrans" cxnId="{04354A94-C0BC-1342-9BA0-DF130E13959E}">
      <dgm:prSet/>
      <dgm:spPr/>
      <dgm:t>
        <a:bodyPr/>
        <a:lstStyle/>
        <a:p>
          <a:endParaRPr lang="en-GB"/>
        </a:p>
      </dgm:t>
    </dgm:pt>
    <dgm:pt modelId="{6EF62D63-8718-1643-B0FE-877F6DE2CF72}">
      <dgm:prSet/>
      <dgm:spPr/>
      <dgm:t>
        <a:bodyPr/>
        <a:lstStyle/>
        <a:p>
          <a:r>
            <a:rPr lang="en-GB" dirty="0"/>
            <a:t>The physical size of the 29.9MW development is not larger than the 19.9MW scheme as more efficient batteries are proposed to store the electricity. </a:t>
          </a:r>
          <a:endParaRPr lang="en-US" dirty="0"/>
        </a:p>
      </dgm:t>
    </dgm:pt>
    <dgm:pt modelId="{2F42E3D5-8EDC-C54B-A898-6F34217888BD}" type="parTrans" cxnId="{FBD8B8AB-C314-A54D-9535-77F4901DA776}">
      <dgm:prSet/>
      <dgm:spPr/>
    </dgm:pt>
    <dgm:pt modelId="{3D5509E4-229E-F94E-9ED8-A1366AA4348B}" type="sibTrans" cxnId="{FBD8B8AB-C314-A54D-9535-77F4901DA776}">
      <dgm:prSet/>
      <dgm:spPr/>
    </dgm:pt>
    <dgm:pt modelId="{9E8E8D8D-D9BF-9547-A643-83DE5F3DBC15}" type="pres">
      <dgm:prSet presAssocID="{4F6BE062-2721-4A53-9836-E1576CA91151}" presName="vert0" presStyleCnt="0">
        <dgm:presLayoutVars>
          <dgm:dir/>
          <dgm:animOne val="branch"/>
          <dgm:animLvl val="lvl"/>
        </dgm:presLayoutVars>
      </dgm:prSet>
      <dgm:spPr/>
    </dgm:pt>
    <dgm:pt modelId="{74FB57EE-2C25-DF40-8945-6B76247F1BE3}" type="pres">
      <dgm:prSet presAssocID="{27E50DD5-A263-B345-8105-B57666E66B85}" presName="thickLine" presStyleLbl="alignNode1" presStyleIdx="0" presStyleCnt="6"/>
      <dgm:spPr/>
    </dgm:pt>
    <dgm:pt modelId="{001AEC1F-C491-9D49-A57B-828AE2F393A7}" type="pres">
      <dgm:prSet presAssocID="{27E50DD5-A263-B345-8105-B57666E66B85}" presName="horz1" presStyleCnt="0"/>
      <dgm:spPr/>
    </dgm:pt>
    <dgm:pt modelId="{49AF77D9-BB08-714D-8DA4-2BF94C602AF6}" type="pres">
      <dgm:prSet presAssocID="{27E50DD5-A263-B345-8105-B57666E66B85}" presName="tx1" presStyleLbl="revTx" presStyleIdx="0" presStyleCnt="6"/>
      <dgm:spPr/>
    </dgm:pt>
    <dgm:pt modelId="{89399FF2-80BB-B243-8E2F-94C564A0A57F}" type="pres">
      <dgm:prSet presAssocID="{27E50DD5-A263-B345-8105-B57666E66B85}" presName="vert1" presStyleCnt="0"/>
      <dgm:spPr/>
    </dgm:pt>
    <dgm:pt modelId="{A6A2F6F0-2DA1-564E-A855-3249728D7855}" type="pres">
      <dgm:prSet presAssocID="{6EF62D63-8718-1643-B0FE-877F6DE2CF72}" presName="thickLine" presStyleLbl="alignNode1" presStyleIdx="1" presStyleCnt="6"/>
      <dgm:spPr/>
    </dgm:pt>
    <dgm:pt modelId="{EF4AEC24-8095-964F-932E-159B8F73F82F}" type="pres">
      <dgm:prSet presAssocID="{6EF62D63-8718-1643-B0FE-877F6DE2CF72}" presName="horz1" presStyleCnt="0"/>
      <dgm:spPr/>
    </dgm:pt>
    <dgm:pt modelId="{DDB4BEA9-9E7C-B34C-BC38-738225C6C50F}" type="pres">
      <dgm:prSet presAssocID="{6EF62D63-8718-1643-B0FE-877F6DE2CF72}" presName="tx1" presStyleLbl="revTx" presStyleIdx="1" presStyleCnt="6"/>
      <dgm:spPr/>
    </dgm:pt>
    <dgm:pt modelId="{C21E776D-3CCB-544C-9FA6-3F05EFD6971E}" type="pres">
      <dgm:prSet presAssocID="{6EF62D63-8718-1643-B0FE-877F6DE2CF72}" presName="vert1" presStyleCnt="0"/>
      <dgm:spPr/>
    </dgm:pt>
    <dgm:pt modelId="{F14FBB12-332F-F245-916D-9289E2A4E693}" type="pres">
      <dgm:prSet presAssocID="{A2BFE8ED-F05B-47F5-B6BD-0D282E94407F}" presName="thickLine" presStyleLbl="alignNode1" presStyleIdx="2" presStyleCnt="6"/>
      <dgm:spPr/>
    </dgm:pt>
    <dgm:pt modelId="{6F3FF560-32FB-F846-AD69-D0534B9DFE14}" type="pres">
      <dgm:prSet presAssocID="{A2BFE8ED-F05B-47F5-B6BD-0D282E94407F}" presName="horz1" presStyleCnt="0"/>
      <dgm:spPr/>
    </dgm:pt>
    <dgm:pt modelId="{F5A7EF37-BDB3-EB44-9150-17B711F8014A}" type="pres">
      <dgm:prSet presAssocID="{A2BFE8ED-F05B-47F5-B6BD-0D282E94407F}" presName="tx1" presStyleLbl="revTx" presStyleIdx="2" presStyleCnt="6" custScaleY="134282"/>
      <dgm:spPr/>
    </dgm:pt>
    <dgm:pt modelId="{1A60895D-81C2-FD43-9E60-9BB0CF6BBD8C}" type="pres">
      <dgm:prSet presAssocID="{A2BFE8ED-F05B-47F5-B6BD-0D282E94407F}" presName="vert1" presStyleCnt="0"/>
      <dgm:spPr/>
    </dgm:pt>
    <dgm:pt modelId="{0AA3546A-1568-B74F-98D0-E727EFAE46EF}" type="pres">
      <dgm:prSet presAssocID="{EB080C3A-BEBE-4D65-8731-F46F507CC612}" presName="thickLine" presStyleLbl="alignNode1" presStyleIdx="3" presStyleCnt="6"/>
      <dgm:spPr/>
    </dgm:pt>
    <dgm:pt modelId="{1EFF6865-CF7A-F240-A409-05E6B8AC077D}" type="pres">
      <dgm:prSet presAssocID="{EB080C3A-BEBE-4D65-8731-F46F507CC612}" presName="horz1" presStyleCnt="0"/>
      <dgm:spPr/>
    </dgm:pt>
    <dgm:pt modelId="{E31C5EDB-2D8C-8242-B376-F343AEF6E23E}" type="pres">
      <dgm:prSet presAssocID="{EB080C3A-BEBE-4D65-8731-F46F507CC612}" presName="tx1" presStyleLbl="revTx" presStyleIdx="3" presStyleCnt="6"/>
      <dgm:spPr/>
    </dgm:pt>
    <dgm:pt modelId="{71B18C1A-3D8A-9142-B712-559E9607B4FA}" type="pres">
      <dgm:prSet presAssocID="{EB080C3A-BEBE-4D65-8731-F46F507CC612}" presName="vert1" presStyleCnt="0"/>
      <dgm:spPr/>
    </dgm:pt>
    <dgm:pt modelId="{FC90B478-DD0D-004F-9933-C0193A29DAF8}" type="pres">
      <dgm:prSet presAssocID="{546704DD-AE2A-489A-972B-D0CD05142795}" presName="thickLine" presStyleLbl="alignNode1" presStyleIdx="4" presStyleCnt="6"/>
      <dgm:spPr/>
    </dgm:pt>
    <dgm:pt modelId="{E18B7A89-E582-334C-B6B1-CE2C93FC4D02}" type="pres">
      <dgm:prSet presAssocID="{546704DD-AE2A-489A-972B-D0CD05142795}" presName="horz1" presStyleCnt="0"/>
      <dgm:spPr/>
    </dgm:pt>
    <dgm:pt modelId="{C812B181-C50D-9F4D-9E91-5CE273C0F569}" type="pres">
      <dgm:prSet presAssocID="{546704DD-AE2A-489A-972B-D0CD05142795}" presName="tx1" presStyleLbl="revTx" presStyleIdx="4" presStyleCnt="6"/>
      <dgm:spPr/>
    </dgm:pt>
    <dgm:pt modelId="{D168DF40-D6DF-CF4D-AEFB-269F437D0431}" type="pres">
      <dgm:prSet presAssocID="{546704DD-AE2A-489A-972B-D0CD05142795}" presName="vert1" presStyleCnt="0"/>
      <dgm:spPr/>
    </dgm:pt>
    <dgm:pt modelId="{1FCA85EA-7117-7442-B12F-80AD247A8C19}" type="pres">
      <dgm:prSet presAssocID="{3305FA70-EA76-48AC-8625-5A5A3FCB3205}" presName="thickLine" presStyleLbl="alignNode1" presStyleIdx="5" presStyleCnt="6"/>
      <dgm:spPr/>
    </dgm:pt>
    <dgm:pt modelId="{E906B7DB-F9F4-BB42-BCB1-A8A36F5FB206}" type="pres">
      <dgm:prSet presAssocID="{3305FA70-EA76-48AC-8625-5A5A3FCB3205}" presName="horz1" presStyleCnt="0"/>
      <dgm:spPr/>
    </dgm:pt>
    <dgm:pt modelId="{64674B8D-F843-9D4C-83E1-A4081F962AC9}" type="pres">
      <dgm:prSet presAssocID="{3305FA70-EA76-48AC-8625-5A5A3FCB3205}" presName="tx1" presStyleLbl="revTx" presStyleIdx="5" presStyleCnt="6"/>
      <dgm:spPr/>
    </dgm:pt>
    <dgm:pt modelId="{8C75170B-16AA-1A44-ADE7-3C659F57E8EA}" type="pres">
      <dgm:prSet presAssocID="{3305FA70-EA76-48AC-8625-5A5A3FCB3205}" presName="vert1" presStyleCnt="0"/>
      <dgm:spPr/>
    </dgm:pt>
  </dgm:ptLst>
  <dgm:cxnLst>
    <dgm:cxn modelId="{36DE6B1D-DBA6-694C-B951-046501B3CAE9}" type="presOf" srcId="{3305FA70-EA76-48AC-8625-5A5A3FCB3205}" destId="{64674B8D-F843-9D4C-83E1-A4081F962AC9}" srcOrd="0" destOrd="0" presId="urn:microsoft.com/office/officeart/2008/layout/LinedList"/>
    <dgm:cxn modelId="{CB2E922C-26A1-49D1-A558-8BE2EEA66AFD}" srcId="{4F6BE062-2721-4A53-9836-E1576CA91151}" destId="{3305FA70-EA76-48AC-8625-5A5A3FCB3205}" srcOrd="5" destOrd="0" parTransId="{A8EC47B8-8E62-48FB-B5C0-7C21BA207D46}" sibTransId="{20FA9F51-71F5-4677-84DC-A2DF56CE9BA6}"/>
    <dgm:cxn modelId="{E8F76B2F-73D0-4142-B875-57B5FC859F24}" srcId="{4F6BE062-2721-4A53-9836-E1576CA91151}" destId="{546704DD-AE2A-489A-972B-D0CD05142795}" srcOrd="4" destOrd="0" parTransId="{4E679020-A88C-4A93-BC12-04111BE57CD6}" sibTransId="{8B5CF847-4DDA-4FB3-93A7-F693BBDFFBF1}"/>
    <dgm:cxn modelId="{1F5E7448-474B-074D-9AC2-6FCA1A9250C5}" type="presOf" srcId="{4F6BE062-2721-4A53-9836-E1576CA91151}" destId="{9E8E8D8D-D9BF-9547-A643-83DE5F3DBC15}" srcOrd="0" destOrd="0" presId="urn:microsoft.com/office/officeart/2008/layout/LinedList"/>
    <dgm:cxn modelId="{11AFFF58-DF7B-4412-A5BB-55729EDBCBD6}" srcId="{4F6BE062-2721-4A53-9836-E1576CA91151}" destId="{EB080C3A-BEBE-4D65-8731-F46F507CC612}" srcOrd="3" destOrd="0" parTransId="{A7C87EBD-2D08-481A-8D79-66C0543627AE}" sibTransId="{51DB2713-2597-46E9-8E08-B05CF7271C63}"/>
    <dgm:cxn modelId="{14C54F59-A6CE-42BD-8242-3624900F9650}" srcId="{4F6BE062-2721-4A53-9836-E1576CA91151}" destId="{A2BFE8ED-F05B-47F5-B6BD-0D282E94407F}" srcOrd="2" destOrd="0" parTransId="{7BC292F9-43C8-42C1-B903-3899B35BB3E4}" sibTransId="{AC2B993B-0496-4C2E-8DB2-46471A203FA9}"/>
    <dgm:cxn modelId="{FE5B235F-1C7A-4A40-BCB0-CE09C65CB70E}" type="presOf" srcId="{546704DD-AE2A-489A-972B-D0CD05142795}" destId="{C812B181-C50D-9F4D-9E91-5CE273C0F569}" srcOrd="0" destOrd="0" presId="urn:microsoft.com/office/officeart/2008/layout/LinedList"/>
    <dgm:cxn modelId="{2CCBC87A-B812-1940-A351-1CC3176C3636}" type="presOf" srcId="{A2BFE8ED-F05B-47F5-B6BD-0D282E94407F}" destId="{F5A7EF37-BDB3-EB44-9150-17B711F8014A}" srcOrd="0" destOrd="0" presId="urn:microsoft.com/office/officeart/2008/layout/LinedList"/>
    <dgm:cxn modelId="{04354A94-C0BC-1342-9BA0-DF130E13959E}" srcId="{4F6BE062-2721-4A53-9836-E1576CA91151}" destId="{27E50DD5-A263-B345-8105-B57666E66B85}" srcOrd="0" destOrd="0" parTransId="{1502A9B0-202D-DC4A-A15F-7BD6C2B92589}" sibTransId="{1AF1BC7F-4181-CF45-8E52-DB0C003A4C70}"/>
    <dgm:cxn modelId="{B4FDFA94-06CB-7245-B71B-E9EFE2101D96}" type="presOf" srcId="{27E50DD5-A263-B345-8105-B57666E66B85}" destId="{49AF77D9-BB08-714D-8DA4-2BF94C602AF6}" srcOrd="0" destOrd="0" presId="urn:microsoft.com/office/officeart/2008/layout/LinedList"/>
    <dgm:cxn modelId="{FBD8B8AB-C314-A54D-9535-77F4901DA776}" srcId="{4F6BE062-2721-4A53-9836-E1576CA91151}" destId="{6EF62D63-8718-1643-B0FE-877F6DE2CF72}" srcOrd="1" destOrd="0" parTransId="{2F42E3D5-8EDC-C54B-A898-6F34217888BD}" sibTransId="{3D5509E4-229E-F94E-9ED8-A1366AA4348B}"/>
    <dgm:cxn modelId="{08A032DA-0C53-2144-96AD-9D8B7825D651}" type="presOf" srcId="{6EF62D63-8718-1643-B0FE-877F6DE2CF72}" destId="{DDB4BEA9-9E7C-B34C-BC38-738225C6C50F}" srcOrd="0" destOrd="0" presId="urn:microsoft.com/office/officeart/2008/layout/LinedList"/>
    <dgm:cxn modelId="{DA32BEE9-7EED-7347-AA15-91CC1B5DBBFB}" type="presOf" srcId="{EB080C3A-BEBE-4D65-8731-F46F507CC612}" destId="{E31C5EDB-2D8C-8242-B376-F343AEF6E23E}" srcOrd="0" destOrd="0" presId="urn:microsoft.com/office/officeart/2008/layout/LinedList"/>
    <dgm:cxn modelId="{E3FAD707-0F7C-0B41-950F-92D5261762EC}" type="presParOf" srcId="{9E8E8D8D-D9BF-9547-A643-83DE5F3DBC15}" destId="{74FB57EE-2C25-DF40-8945-6B76247F1BE3}" srcOrd="0" destOrd="0" presId="urn:microsoft.com/office/officeart/2008/layout/LinedList"/>
    <dgm:cxn modelId="{70672EAC-6BCD-9A4E-8C0B-BDE185AC2E0E}" type="presParOf" srcId="{9E8E8D8D-D9BF-9547-A643-83DE5F3DBC15}" destId="{001AEC1F-C491-9D49-A57B-828AE2F393A7}" srcOrd="1" destOrd="0" presId="urn:microsoft.com/office/officeart/2008/layout/LinedList"/>
    <dgm:cxn modelId="{56F95BE0-D493-5D43-AA36-F2407353D870}" type="presParOf" srcId="{001AEC1F-C491-9D49-A57B-828AE2F393A7}" destId="{49AF77D9-BB08-714D-8DA4-2BF94C602AF6}" srcOrd="0" destOrd="0" presId="urn:microsoft.com/office/officeart/2008/layout/LinedList"/>
    <dgm:cxn modelId="{FD155E34-0FBF-D64E-92A1-FD4DA5837B21}" type="presParOf" srcId="{001AEC1F-C491-9D49-A57B-828AE2F393A7}" destId="{89399FF2-80BB-B243-8E2F-94C564A0A57F}" srcOrd="1" destOrd="0" presId="urn:microsoft.com/office/officeart/2008/layout/LinedList"/>
    <dgm:cxn modelId="{5246CA63-16AB-AF40-A2F6-617C2787F040}" type="presParOf" srcId="{9E8E8D8D-D9BF-9547-A643-83DE5F3DBC15}" destId="{A6A2F6F0-2DA1-564E-A855-3249728D7855}" srcOrd="2" destOrd="0" presId="urn:microsoft.com/office/officeart/2008/layout/LinedList"/>
    <dgm:cxn modelId="{018ED6B7-31FA-1243-9529-1555E7109C86}" type="presParOf" srcId="{9E8E8D8D-D9BF-9547-A643-83DE5F3DBC15}" destId="{EF4AEC24-8095-964F-932E-159B8F73F82F}" srcOrd="3" destOrd="0" presId="urn:microsoft.com/office/officeart/2008/layout/LinedList"/>
    <dgm:cxn modelId="{8AD33A5A-CA06-A141-9F56-7DDA21EDF9A1}" type="presParOf" srcId="{EF4AEC24-8095-964F-932E-159B8F73F82F}" destId="{DDB4BEA9-9E7C-B34C-BC38-738225C6C50F}" srcOrd="0" destOrd="0" presId="urn:microsoft.com/office/officeart/2008/layout/LinedList"/>
    <dgm:cxn modelId="{6F6ED3DB-FFC9-EA4A-8F96-E0E7A942ADC0}" type="presParOf" srcId="{EF4AEC24-8095-964F-932E-159B8F73F82F}" destId="{C21E776D-3CCB-544C-9FA6-3F05EFD6971E}" srcOrd="1" destOrd="0" presId="urn:microsoft.com/office/officeart/2008/layout/LinedList"/>
    <dgm:cxn modelId="{75495D3B-925F-3441-819A-DBB7D48B1030}" type="presParOf" srcId="{9E8E8D8D-D9BF-9547-A643-83DE5F3DBC15}" destId="{F14FBB12-332F-F245-916D-9289E2A4E693}" srcOrd="4" destOrd="0" presId="urn:microsoft.com/office/officeart/2008/layout/LinedList"/>
    <dgm:cxn modelId="{2D8C42CB-A573-3F40-94CD-A3381FC9EB6B}" type="presParOf" srcId="{9E8E8D8D-D9BF-9547-A643-83DE5F3DBC15}" destId="{6F3FF560-32FB-F846-AD69-D0534B9DFE14}" srcOrd="5" destOrd="0" presId="urn:microsoft.com/office/officeart/2008/layout/LinedList"/>
    <dgm:cxn modelId="{EE472452-B0E6-3642-BA38-0B8AD0BC478E}" type="presParOf" srcId="{6F3FF560-32FB-F846-AD69-D0534B9DFE14}" destId="{F5A7EF37-BDB3-EB44-9150-17B711F8014A}" srcOrd="0" destOrd="0" presId="urn:microsoft.com/office/officeart/2008/layout/LinedList"/>
    <dgm:cxn modelId="{DE333BA5-2283-FE44-943E-7F0F8B60D7D5}" type="presParOf" srcId="{6F3FF560-32FB-F846-AD69-D0534B9DFE14}" destId="{1A60895D-81C2-FD43-9E60-9BB0CF6BBD8C}" srcOrd="1" destOrd="0" presId="urn:microsoft.com/office/officeart/2008/layout/LinedList"/>
    <dgm:cxn modelId="{AB713C98-3D9B-0B41-9F20-715664E7C3F1}" type="presParOf" srcId="{9E8E8D8D-D9BF-9547-A643-83DE5F3DBC15}" destId="{0AA3546A-1568-B74F-98D0-E727EFAE46EF}" srcOrd="6" destOrd="0" presId="urn:microsoft.com/office/officeart/2008/layout/LinedList"/>
    <dgm:cxn modelId="{34589E54-D8E7-2347-9F71-D77553C1DDC3}" type="presParOf" srcId="{9E8E8D8D-D9BF-9547-A643-83DE5F3DBC15}" destId="{1EFF6865-CF7A-F240-A409-05E6B8AC077D}" srcOrd="7" destOrd="0" presId="urn:microsoft.com/office/officeart/2008/layout/LinedList"/>
    <dgm:cxn modelId="{F54B1CAB-5F94-1B4C-A872-8ABE402F1181}" type="presParOf" srcId="{1EFF6865-CF7A-F240-A409-05E6B8AC077D}" destId="{E31C5EDB-2D8C-8242-B376-F343AEF6E23E}" srcOrd="0" destOrd="0" presId="urn:microsoft.com/office/officeart/2008/layout/LinedList"/>
    <dgm:cxn modelId="{E9E18157-5F8B-D14B-BAE0-9FCA0C2F9CA9}" type="presParOf" srcId="{1EFF6865-CF7A-F240-A409-05E6B8AC077D}" destId="{71B18C1A-3D8A-9142-B712-559E9607B4FA}" srcOrd="1" destOrd="0" presId="urn:microsoft.com/office/officeart/2008/layout/LinedList"/>
    <dgm:cxn modelId="{0E593DA2-2FAB-C74C-88E5-DDA7A8E20DDE}" type="presParOf" srcId="{9E8E8D8D-D9BF-9547-A643-83DE5F3DBC15}" destId="{FC90B478-DD0D-004F-9933-C0193A29DAF8}" srcOrd="8" destOrd="0" presId="urn:microsoft.com/office/officeart/2008/layout/LinedList"/>
    <dgm:cxn modelId="{DE36B030-F6F8-4647-BCAE-5570832338DC}" type="presParOf" srcId="{9E8E8D8D-D9BF-9547-A643-83DE5F3DBC15}" destId="{E18B7A89-E582-334C-B6B1-CE2C93FC4D02}" srcOrd="9" destOrd="0" presId="urn:microsoft.com/office/officeart/2008/layout/LinedList"/>
    <dgm:cxn modelId="{4CA31F08-52D0-7444-8EA7-D9623842043B}" type="presParOf" srcId="{E18B7A89-E582-334C-B6B1-CE2C93FC4D02}" destId="{C812B181-C50D-9F4D-9E91-5CE273C0F569}" srcOrd="0" destOrd="0" presId="urn:microsoft.com/office/officeart/2008/layout/LinedList"/>
    <dgm:cxn modelId="{E766E3EA-4C52-264B-897A-3FE860A1BF47}" type="presParOf" srcId="{E18B7A89-E582-334C-B6B1-CE2C93FC4D02}" destId="{D168DF40-D6DF-CF4D-AEFB-269F437D0431}" srcOrd="1" destOrd="0" presId="urn:microsoft.com/office/officeart/2008/layout/LinedList"/>
    <dgm:cxn modelId="{7F41F11F-342A-3949-AFFB-3C0EF2B3B2AE}" type="presParOf" srcId="{9E8E8D8D-D9BF-9547-A643-83DE5F3DBC15}" destId="{1FCA85EA-7117-7442-B12F-80AD247A8C19}" srcOrd="10" destOrd="0" presId="urn:microsoft.com/office/officeart/2008/layout/LinedList"/>
    <dgm:cxn modelId="{73D5A2ED-427E-E040-A78B-2159446D0254}" type="presParOf" srcId="{9E8E8D8D-D9BF-9547-A643-83DE5F3DBC15}" destId="{E906B7DB-F9F4-BB42-BCB1-A8A36F5FB206}" srcOrd="11" destOrd="0" presId="urn:microsoft.com/office/officeart/2008/layout/LinedList"/>
    <dgm:cxn modelId="{FFBEB566-6C66-754D-BBA7-6E7680D5E26B}" type="presParOf" srcId="{E906B7DB-F9F4-BB42-BCB1-A8A36F5FB206}" destId="{64674B8D-F843-9D4C-83E1-A4081F962AC9}" srcOrd="0" destOrd="0" presId="urn:microsoft.com/office/officeart/2008/layout/LinedList"/>
    <dgm:cxn modelId="{C0C9490E-76C4-5F4B-8563-33A11CDA09D0}" type="presParOf" srcId="{E906B7DB-F9F4-BB42-BCB1-A8A36F5FB206}" destId="{8C75170B-16AA-1A44-ADE7-3C659F57E8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27DC2-FDF1-47EF-BBD9-848E0101D24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733782C-B05F-4750-A845-3CB9BEE55D15}">
      <dgm:prSet/>
      <dgm:spPr/>
      <dgm:t>
        <a:bodyPr/>
        <a:lstStyle/>
        <a:p>
          <a:r>
            <a:rPr lang="en-US"/>
            <a:t>Energy Storage Development Company</a:t>
          </a:r>
        </a:p>
      </dgm:t>
    </dgm:pt>
    <dgm:pt modelId="{7DD0941E-CB4D-478E-A57C-133D2861C5DB}" type="parTrans" cxnId="{C30019D7-73A1-4698-A2F1-8208D45E2E58}">
      <dgm:prSet/>
      <dgm:spPr/>
      <dgm:t>
        <a:bodyPr/>
        <a:lstStyle/>
        <a:p>
          <a:endParaRPr lang="en-US"/>
        </a:p>
      </dgm:t>
    </dgm:pt>
    <dgm:pt modelId="{96699385-A0BE-48D8-A83C-374CB4C37041}" type="sibTrans" cxnId="{C30019D7-73A1-4698-A2F1-8208D45E2E58}">
      <dgm:prSet/>
      <dgm:spPr/>
      <dgm:t>
        <a:bodyPr/>
        <a:lstStyle/>
        <a:p>
          <a:endParaRPr lang="en-US"/>
        </a:p>
      </dgm:t>
    </dgm:pt>
    <dgm:pt modelId="{45EC0D7A-71AD-4A2B-9174-91E70174FD64}">
      <dgm:prSet/>
      <dgm:spPr/>
      <dgm:t>
        <a:bodyPr/>
        <a:lstStyle/>
        <a:p>
          <a:r>
            <a:rPr lang="en-US"/>
            <a:t>Based in Hamilton, Lanarkshire</a:t>
          </a:r>
        </a:p>
      </dgm:t>
    </dgm:pt>
    <dgm:pt modelId="{87550976-6D7A-4A90-941E-5FF96ED21716}" type="parTrans" cxnId="{18DBB8F0-9CCF-4E7C-8A4E-991B59A3F5B4}">
      <dgm:prSet/>
      <dgm:spPr/>
      <dgm:t>
        <a:bodyPr/>
        <a:lstStyle/>
        <a:p>
          <a:endParaRPr lang="en-US"/>
        </a:p>
      </dgm:t>
    </dgm:pt>
    <dgm:pt modelId="{D7074814-416D-44E0-BE0E-E59B5711E896}" type="sibTrans" cxnId="{18DBB8F0-9CCF-4E7C-8A4E-991B59A3F5B4}">
      <dgm:prSet/>
      <dgm:spPr/>
      <dgm:t>
        <a:bodyPr/>
        <a:lstStyle/>
        <a:p>
          <a:endParaRPr lang="en-US"/>
        </a:p>
      </dgm:t>
    </dgm:pt>
    <dgm:pt modelId="{743F13A5-BF93-4A0E-B420-33F4253FEBB5}">
      <dgm:prSet/>
      <dgm:spPr/>
      <dgm:t>
        <a:bodyPr/>
        <a:lstStyle/>
        <a:p>
          <a:r>
            <a:rPr lang="en-US"/>
            <a:t>Started in 2017</a:t>
          </a:r>
        </a:p>
      </dgm:t>
    </dgm:pt>
    <dgm:pt modelId="{C52C294B-AB8B-4A69-B86B-C9B9EFABF768}" type="parTrans" cxnId="{3B85449E-35AB-48E0-8628-6DFDF5EB9BF2}">
      <dgm:prSet/>
      <dgm:spPr/>
      <dgm:t>
        <a:bodyPr/>
        <a:lstStyle/>
        <a:p>
          <a:endParaRPr lang="en-US"/>
        </a:p>
      </dgm:t>
    </dgm:pt>
    <dgm:pt modelId="{B43C7308-1D49-4DE4-9875-3EB5851EAA10}" type="sibTrans" cxnId="{3B85449E-35AB-48E0-8628-6DFDF5EB9BF2}">
      <dgm:prSet/>
      <dgm:spPr/>
      <dgm:t>
        <a:bodyPr/>
        <a:lstStyle/>
        <a:p>
          <a:endParaRPr lang="en-US"/>
        </a:p>
      </dgm:t>
    </dgm:pt>
    <dgm:pt modelId="{5060CEBD-7513-4B78-A4DA-58164760DF3D}">
      <dgm:prSet/>
      <dgm:spPr/>
      <dgm:t>
        <a:bodyPr/>
        <a:lstStyle/>
        <a:p>
          <a:r>
            <a:rPr lang="en-US"/>
            <a:t>Bringing 2GW of Energy Storage to Scotland</a:t>
          </a:r>
        </a:p>
      </dgm:t>
    </dgm:pt>
    <dgm:pt modelId="{48949DD0-B7C6-4D8D-BE4E-30894D6C21A3}" type="parTrans" cxnId="{6603C2F8-2428-4BF9-BDE2-A4C7F1DFC727}">
      <dgm:prSet/>
      <dgm:spPr/>
      <dgm:t>
        <a:bodyPr/>
        <a:lstStyle/>
        <a:p>
          <a:endParaRPr lang="en-US"/>
        </a:p>
      </dgm:t>
    </dgm:pt>
    <dgm:pt modelId="{B30A7E76-64EF-47E1-95FF-10EEFDC62508}" type="sibTrans" cxnId="{6603C2F8-2428-4BF9-BDE2-A4C7F1DFC727}">
      <dgm:prSet/>
      <dgm:spPr/>
      <dgm:t>
        <a:bodyPr/>
        <a:lstStyle/>
        <a:p>
          <a:endParaRPr lang="en-US"/>
        </a:p>
      </dgm:t>
    </dgm:pt>
    <dgm:pt modelId="{887414C0-0FF7-4782-B3EC-F438029ED57E}">
      <dgm:prSet/>
      <dgm:spPr/>
      <dgm:t>
        <a:bodyPr/>
        <a:lstStyle/>
        <a:p>
          <a:r>
            <a:rPr lang="en-US"/>
            <a:t>Developing 3 Pumped Storage Hydro Projects 450MW +</a:t>
          </a:r>
        </a:p>
      </dgm:t>
    </dgm:pt>
    <dgm:pt modelId="{62BB2620-22FE-4AFA-B1AD-B4BCFA9E16AE}" type="parTrans" cxnId="{83165B27-33D5-4C4A-8DB8-52890B7FD550}">
      <dgm:prSet/>
      <dgm:spPr/>
      <dgm:t>
        <a:bodyPr/>
        <a:lstStyle/>
        <a:p>
          <a:endParaRPr lang="en-US"/>
        </a:p>
      </dgm:t>
    </dgm:pt>
    <dgm:pt modelId="{6FB325FD-35E8-48B6-A17E-4563F9275542}" type="sibTrans" cxnId="{83165B27-33D5-4C4A-8DB8-52890B7FD550}">
      <dgm:prSet/>
      <dgm:spPr/>
      <dgm:t>
        <a:bodyPr/>
        <a:lstStyle/>
        <a:p>
          <a:endParaRPr lang="en-US"/>
        </a:p>
      </dgm:t>
    </dgm:pt>
    <dgm:pt modelId="{87B1814E-6B91-4FA3-85B0-C9E130846094}">
      <dgm:prSet/>
      <dgm:spPr/>
      <dgm:t>
        <a:bodyPr/>
        <a:lstStyle/>
        <a:p>
          <a:r>
            <a:rPr lang="en-US"/>
            <a:t>500MW of Battery Storage</a:t>
          </a:r>
        </a:p>
      </dgm:t>
    </dgm:pt>
    <dgm:pt modelId="{D1C0BD09-FCC2-47F3-915D-30F76BFDA083}" type="parTrans" cxnId="{B5CBEDAC-497B-4F5B-AA3A-A81FEBB4C4A5}">
      <dgm:prSet/>
      <dgm:spPr/>
      <dgm:t>
        <a:bodyPr/>
        <a:lstStyle/>
        <a:p>
          <a:endParaRPr lang="en-US"/>
        </a:p>
      </dgm:t>
    </dgm:pt>
    <dgm:pt modelId="{C5A42D96-7926-4D91-A0CE-6620F4A1C206}" type="sibTrans" cxnId="{B5CBEDAC-497B-4F5B-AA3A-A81FEBB4C4A5}">
      <dgm:prSet/>
      <dgm:spPr/>
      <dgm:t>
        <a:bodyPr/>
        <a:lstStyle/>
        <a:p>
          <a:endParaRPr lang="en-US"/>
        </a:p>
      </dgm:t>
    </dgm:pt>
    <dgm:pt modelId="{49DD5DA4-F058-594C-9281-A1927D99828D}" type="pres">
      <dgm:prSet presAssocID="{00027DC2-FDF1-47EF-BBD9-848E0101D247}" presName="vert0" presStyleCnt="0">
        <dgm:presLayoutVars>
          <dgm:dir/>
          <dgm:animOne val="branch"/>
          <dgm:animLvl val="lvl"/>
        </dgm:presLayoutVars>
      </dgm:prSet>
      <dgm:spPr/>
    </dgm:pt>
    <dgm:pt modelId="{8F798E38-C534-DD44-A3A3-A3DAA00916D1}" type="pres">
      <dgm:prSet presAssocID="{6733782C-B05F-4750-A845-3CB9BEE55D15}" presName="thickLine" presStyleLbl="alignNode1" presStyleIdx="0" presStyleCnt="6"/>
      <dgm:spPr/>
    </dgm:pt>
    <dgm:pt modelId="{35FB9DFC-B86E-E64E-BB70-84652533EEDE}" type="pres">
      <dgm:prSet presAssocID="{6733782C-B05F-4750-A845-3CB9BEE55D15}" presName="horz1" presStyleCnt="0"/>
      <dgm:spPr/>
    </dgm:pt>
    <dgm:pt modelId="{DFBBC1E7-6B8A-AD4B-A98B-2C4447E992BB}" type="pres">
      <dgm:prSet presAssocID="{6733782C-B05F-4750-A845-3CB9BEE55D15}" presName="tx1" presStyleLbl="revTx" presStyleIdx="0" presStyleCnt="6"/>
      <dgm:spPr/>
    </dgm:pt>
    <dgm:pt modelId="{473146C1-B3C1-B64D-B5BE-B2F5B481C06C}" type="pres">
      <dgm:prSet presAssocID="{6733782C-B05F-4750-A845-3CB9BEE55D15}" presName="vert1" presStyleCnt="0"/>
      <dgm:spPr/>
    </dgm:pt>
    <dgm:pt modelId="{DA2DE53D-48D3-7B43-BB9D-8C24E080F231}" type="pres">
      <dgm:prSet presAssocID="{45EC0D7A-71AD-4A2B-9174-91E70174FD64}" presName="thickLine" presStyleLbl="alignNode1" presStyleIdx="1" presStyleCnt="6"/>
      <dgm:spPr/>
    </dgm:pt>
    <dgm:pt modelId="{80843C36-CF91-CC47-AE60-E2508D44DDF8}" type="pres">
      <dgm:prSet presAssocID="{45EC0D7A-71AD-4A2B-9174-91E70174FD64}" presName="horz1" presStyleCnt="0"/>
      <dgm:spPr/>
    </dgm:pt>
    <dgm:pt modelId="{6CCC9592-7AB8-6E4E-B3C2-F058937C6096}" type="pres">
      <dgm:prSet presAssocID="{45EC0D7A-71AD-4A2B-9174-91E70174FD64}" presName="tx1" presStyleLbl="revTx" presStyleIdx="1" presStyleCnt="6"/>
      <dgm:spPr/>
    </dgm:pt>
    <dgm:pt modelId="{7E992536-AD8C-F349-921C-79B3F7DA8100}" type="pres">
      <dgm:prSet presAssocID="{45EC0D7A-71AD-4A2B-9174-91E70174FD64}" presName="vert1" presStyleCnt="0"/>
      <dgm:spPr/>
    </dgm:pt>
    <dgm:pt modelId="{3D75BAD4-BBFC-B347-9243-401F02435D62}" type="pres">
      <dgm:prSet presAssocID="{743F13A5-BF93-4A0E-B420-33F4253FEBB5}" presName="thickLine" presStyleLbl="alignNode1" presStyleIdx="2" presStyleCnt="6"/>
      <dgm:spPr/>
    </dgm:pt>
    <dgm:pt modelId="{4F922E51-112E-3A4D-B19A-A96624E50B37}" type="pres">
      <dgm:prSet presAssocID="{743F13A5-BF93-4A0E-B420-33F4253FEBB5}" presName="horz1" presStyleCnt="0"/>
      <dgm:spPr/>
    </dgm:pt>
    <dgm:pt modelId="{1941726E-B48F-904A-B17D-12F1B5D0E2DE}" type="pres">
      <dgm:prSet presAssocID="{743F13A5-BF93-4A0E-B420-33F4253FEBB5}" presName="tx1" presStyleLbl="revTx" presStyleIdx="2" presStyleCnt="6"/>
      <dgm:spPr/>
    </dgm:pt>
    <dgm:pt modelId="{5215C922-2B9D-4648-BAA9-469E93EFEEE8}" type="pres">
      <dgm:prSet presAssocID="{743F13A5-BF93-4A0E-B420-33F4253FEBB5}" presName="vert1" presStyleCnt="0"/>
      <dgm:spPr/>
    </dgm:pt>
    <dgm:pt modelId="{4BC2FA7E-5521-6F4C-99D3-65A97E87AFC5}" type="pres">
      <dgm:prSet presAssocID="{5060CEBD-7513-4B78-A4DA-58164760DF3D}" presName="thickLine" presStyleLbl="alignNode1" presStyleIdx="3" presStyleCnt="6"/>
      <dgm:spPr/>
    </dgm:pt>
    <dgm:pt modelId="{AB5046BB-436B-4648-8907-78AE7A2B527C}" type="pres">
      <dgm:prSet presAssocID="{5060CEBD-7513-4B78-A4DA-58164760DF3D}" presName="horz1" presStyleCnt="0"/>
      <dgm:spPr/>
    </dgm:pt>
    <dgm:pt modelId="{E3FD44D1-93BA-EE4C-AB05-5C9613177563}" type="pres">
      <dgm:prSet presAssocID="{5060CEBD-7513-4B78-A4DA-58164760DF3D}" presName="tx1" presStyleLbl="revTx" presStyleIdx="3" presStyleCnt="6"/>
      <dgm:spPr/>
    </dgm:pt>
    <dgm:pt modelId="{864EA298-EC74-D24E-B7A6-C09642237476}" type="pres">
      <dgm:prSet presAssocID="{5060CEBD-7513-4B78-A4DA-58164760DF3D}" presName="vert1" presStyleCnt="0"/>
      <dgm:spPr/>
    </dgm:pt>
    <dgm:pt modelId="{3285A614-824B-B144-AF6A-B38CB7056A66}" type="pres">
      <dgm:prSet presAssocID="{887414C0-0FF7-4782-B3EC-F438029ED57E}" presName="thickLine" presStyleLbl="alignNode1" presStyleIdx="4" presStyleCnt="6"/>
      <dgm:spPr/>
    </dgm:pt>
    <dgm:pt modelId="{C04E59E9-FB14-ED48-84E4-0DBB7A52EFB6}" type="pres">
      <dgm:prSet presAssocID="{887414C0-0FF7-4782-B3EC-F438029ED57E}" presName="horz1" presStyleCnt="0"/>
      <dgm:spPr/>
    </dgm:pt>
    <dgm:pt modelId="{B808C105-B04C-1147-94C0-794BE238C7DD}" type="pres">
      <dgm:prSet presAssocID="{887414C0-0FF7-4782-B3EC-F438029ED57E}" presName="tx1" presStyleLbl="revTx" presStyleIdx="4" presStyleCnt="6"/>
      <dgm:spPr/>
    </dgm:pt>
    <dgm:pt modelId="{85694C09-DDFD-FF4D-9A3B-9E070A1A35B5}" type="pres">
      <dgm:prSet presAssocID="{887414C0-0FF7-4782-B3EC-F438029ED57E}" presName="vert1" presStyleCnt="0"/>
      <dgm:spPr/>
    </dgm:pt>
    <dgm:pt modelId="{A02C38BB-501F-AB42-9D46-425307641F36}" type="pres">
      <dgm:prSet presAssocID="{87B1814E-6B91-4FA3-85B0-C9E130846094}" presName="thickLine" presStyleLbl="alignNode1" presStyleIdx="5" presStyleCnt="6"/>
      <dgm:spPr/>
    </dgm:pt>
    <dgm:pt modelId="{C485265C-B679-3E44-BB69-F4BC6E642EFE}" type="pres">
      <dgm:prSet presAssocID="{87B1814E-6B91-4FA3-85B0-C9E130846094}" presName="horz1" presStyleCnt="0"/>
      <dgm:spPr/>
    </dgm:pt>
    <dgm:pt modelId="{FACC6C14-6C5C-F043-8172-AA6FCB0AC7DC}" type="pres">
      <dgm:prSet presAssocID="{87B1814E-6B91-4FA3-85B0-C9E130846094}" presName="tx1" presStyleLbl="revTx" presStyleIdx="5" presStyleCnt="6"/>
      <dgm:spPr/>
    </dgm:pt>
    <dgm:pt modelId="{9E71C89D-75E7-0441-94F4-AE567810F464}" type="pres">
      <dgm:prSet presAssocID="{87B1814E-6B91-4FA3-85B0-C9E130846094}" presName="vert1" presStyleCnt="0"/>
      <dgm:spPr/>
    </dgm:pt>
  </dgm:ptLst>
  <dgm:cxnLst>
    <dgm:cxn modelId="{83165B27-33D5-4C4A-8DB8-52890B7FD550}" srcId="{00027DC2-FDF1-47EF-BBD9-848E0101D247}" destId="{887414C0-0FF7-4782-B3EC-F438029ED57E}" srcOrd="4" destOrd="0" parTransId="{62BB2620-22FE-4AFA-B1AD-B4BCFA9E16AE}" sibTransId="{6FB325FD-35E8-48B6-A17E-4563F9275542}"/>
    <dgm:cxn modelId="{0402C230-19B9-9C43-8CAC-37528F6E30EC}" type="presOf" srcId="{887414C0-0FF7-4782-B3EC-F438029ED57E}" destId="{B808C105-B04C-1147-94C0-794BE238C7DD}" srcOrd="0" destOrd="0" presId="urn:microsoft.com/office/officeart/2008/layout/LinedList"/>
    <dgm:cxn modelId="{1245B778-0B0F-404C-9C76-F669ED95A882}" type="presOf" srcId="{5060CEBD-7513-4B78-A4DA-58164760DF3D}" destId="{E3FD44D1-93BA-EE4C-AB05-5C9613177563}" srcOrd="0" destOrd="0" presId="urn:microsoft.com/office/officeart/2008/layout/LinedList"/>
    <dgm:cxn modelId="{DA2BB893-DE1A-8548-9A01-3969D5EEF000}" type="presOf" srcId="{45EC0D7A-71AD-4A2B-9174-91E70174FD64}" destId="{6CCC9592-7AB8-6E4E-B3C2-F058937C6096}" srcOrd="0" destOrd="0" presId="urn:microsoft.com/office/officeart/2008/layout/LinedList"/>
    <dgm:cxn modelId="{3B85449E-35AB-48E0-8628-6DFDF5EB9BF2}" srcId="{00027DC2-FDF1-47EF-BBD9-848E0101D247}" destId="{743F13A5-BF93-4A0E-B420-33F4253FEBB5}" srcOrd="2" destOrd="0" parTransId="{C52C294B-AB8B-4A69-B86B-C9B9EFABF768}" sibTransId="{B43C7308-1D49-4DE4-9875-3EB5851EAA10}"/>
    <dgm:cxn modelId="{992E36A5-B793-B54B-AE20-CCDA94B11E00}" type="presOf" srcId="{6733782C-B05F-4750-A845-3CB9BEE55D15}" destId="{DFBBC1E7-6B8A-AD4B-A98B-2C4447E992BB}" srcOrd="0" destOrd="0" presId="urn:microsoft.com/office/officeart/2008/layout/LinedList"/>
    <dgm:cxn modelId="{B5CBEDAC-497B-4F5B-AA3A-A81FEBB4C4A5}" srcId="{00027DC2-FDF1-47EF-BBD9-848E0101D247}" destId="{87B1814E-6B91-4FA3-85B0-C9E130846094}" srcOrd="5" destOrd="0" parTransId="{D1C0BD09-FCC2-47F3-915D-30F76BFDA083}" sibTransId="{C5A42D96-7926-4D91-A0CE-6620F4A1C206}"/>
    <dgm:cxn modelId="{188900B3-0F96-BB45-8A04-0CE2D6C1667F}" type="presOf" srcId="{00027DC2-FDF1-47EF-BBD9-848E0101D247}" destId="{49DD5DA4-F058-594C-9281-A1927D99828D}" srcOrd="0" destOrd="0" presId="urn:microsoft.com/office/officeart/2008/layout/LinedList"/>
    <dgm:cxn modelId="{C30019D7-73A1-4698-A2F1-8208D45E2E58}" srcId="{00027DC2-FDF1-47EF-BBD9-848E0101D247}" destId="{6733782C-B05F-4750-A845-3CB9BEE55D15}" srcOrd="0" destOrd="0" parTransId="{7DD0941E-CB4D-478E-A57C-133D2861C5DB}" sibTransId="{96699385-A0BE-48D8-A83C-374CB4C37041}"/>
    <dgm:cxn modelId="{75F3B2D9-0EF0-1040-A625-D8C5E73F4D1D}" type="presOf" srcId="{87B1814E-6B91-4FA3-85B0-C9E130846094}" destId="{FACC6C14-6C5C-F043-8172-AA6FCB0AC7DC}" srcOrd="0" destOrd="0" presId="urn:microsoft.com/office/officeart/2008/layout/LinedList"/>
    <dgm:cxn modelId="{18DBB8F0-9CCF-4E7C-8A4E-991B59A3F5B4}" srcId="{00027DC2-FDF1-47EF-BBD9-848E0101D247}" destId="{45EC0D7A-71AD-4A2B-9174-91E70174FD64}" srcOrd="1" destOrd="0" parTransId="{87550976-6D7A-4A90-941E-5FF96ED21716}" sibTransId="{D7074814-416D-44E0-BE0E-E59B5711E896}"/>
    <dgm:cxn modelId="{06877DF1-8D9C-8A43-98D5-A980D8833F96}" type="presOf" srcId="{743F13A5-BF93-4A0E-B420-33F4253FEBB5}" destId="{1941726E-B48F-904A-B17D-12F1B5D0E2DE}" srcOrd="0" destOrd="0" presId="urn:microsoft.com/office/officeart/2008/layout/LinedList"/>
    <dgm:cxn modelId="{6603C2F8-2428-4BF9-BDE2-A4C7F1DFC727}" srcId="{00027DC2-FDF1-47EF-BBD9-848E0101D247}" destId="{5060CEBD-7513-4B78-A4DA-58164760DF3D}" srcOrd="3" destOrd="0" parTransId="{48949DD0-B7C6-4D8D-BE4E-30894D6C21A3}" sibTransId="{B30A7E76-64EF-47E1-95FF-10EEFDC62508}"/>
    <dgm:cxn modelId="{124CF932-7FBA-A747-82DB-B1B76E4BB8C1}" type="presParOf" srcId="{49DD5DA4-F058-594C-9281-A1927D99828D}" destId="{8F798E38-C534-DD44-A3A3-A3DAA00916D1}" srcOrd="0" destOrd="0" presId="urn:microsoft.com/office/officeart/2008/layout/LinedList"/>
    <dgm:cxn modelId="{C99B1BD7-FA5C-554A-A975-B11450CD8F28}" type="presParOf" srcId="{49DD5DA4-F058-594C-9281-A1927D99828D}" destId="{35FB9DFC-B86E-E64E-BB70-84652533EEDE}" srcOrd="1" destOrd="0" presId="urn:microsoft.com/office/officeart/2008/layout/LinedList"/>
    <dgm:cxn modelId="{0D6AB6F5-6AD1-9C45-ABA7-DCF301C51E3F}" type="presParOf" srcId="{35FB9DFC-B86E-E64E-BB70-84652533EEDE}" destId="{DFBBC1E7-6B8A-AD4B-A98B-2C4447E992BB}" srcOrd="0" destOrd="0" presId="urn:microsoft.com/office/officeart/2008/layout/LinedList"/>
    <dgm:cxn modelId="{F8C78F32-6CEA-A74F-9AF5-99E13D2C63D5}" type="presParOf" srcId="{35FB9DFC-B86E-E64E-BB70-84652533EEDE}" destId="{473146C1-B3C1-B64D-B5BE-B2F5B481C06C}" srcOrd="1" destOrd="0" presId="urn:microsoft.com/office/officeart/2008/layout/LinedList"/>
    <dgm:cxn modelId="{D27C943E-5606-C546-914C-FD8D309F2DF0}" type="presParOf" srcId="{49DD5DA4-F058-594C-9281-A1927D99828D}" destId="{DA2DE53D-48D3-7B43-BB9D-8C24E080F231}" srcOrd="2" destOrd="0" presId="urn:microsoft.com/office/officeart/2008/layout/LinedList"/>
    <dgm:cxn modelId="{CF8B14EB-F47C-C44F-B10B-54BB8434681E}" type="presParOf" srcId="{49DD5DA4-F058-594C-9281-A1927D99828D}" destId="{80843C36-CF91-CC47-AE60-E2508D44DDF8}" srcOrd="3" destOrd="0" presId="urn:microsoft.com/office/officeart/2008/layout/LinedList"/>
    <dgm:cxn modelId="{D62DD680-586D-7546-9551-49686B292EB8}" type="presParOf" srcId="{80843C36-CF91-CC47-AE60-E2508D44DDF8}" destId="{6CCC9592-7AB8-6E4E-B3C2-F058937C6096}" srcOrd="0" destOrd="0" presId="urn:microsoft.com/office/officeart/2008/layout/LinedList"/>
    <dgm:cxn modelId="{90C800EB-E60E-8549-BA00-20C6C450A882}" type="presParOf" srcId="{80843C36-CF91-CC47-AE60-E2508D44DDF8}" destId="{7E992536-AD8C-F349-921C-79B3F7DA8100}" srcOrd="1" destOrd="0" presId="urn:microsoft.com/office/officeart/2008/layout/LinedList"/>
    <dgm:cxn modelId="{57476550-A931-EE4A-BF86-7B8D932ABDF3}" type="presParOf" srcId="{49DD5DA4-F058-594C-9281-A1927D99828D}" destId="{3D75BAD4-BBFC-B347-9243-401F02435D62}" srcOrd="4" destOrd="0" presId="urn:microsoft.com/office/officeart/2008/layout/LinedList"/>
    <dgm:cxn modelId="{988C552A-5E00-2E43-8D1C-E623140804EF}" type="presParOf" srcId="{49DD5DA4-F058-594C-9281-A1927D99828D}" destId="{4F922E51-112E-3A4D-B19A-A96624E50B37}" srcOrd="5" destOrd="0" presId="urn:microsoft.com/office/officeart/2008/layout/LinedList"/>
    <dgm:cxn modelId="{CA54BA68-0792-564F-95A0-2471873B682E}" type="presParOf" srcId="{4F922E51-112E-3A4D-B19A-A96624E50B37}" destId="{1941726E-B48F-904A-B17D-12F1B5D0E2DE}" srcOrd="0" destOrd="0" presId="urn:microsoft.com/office/officeart/2008/layout/LinedList"/>
    <dgm:cxn modelId="{9E0E31D8-3214-374F-93CF-772A0E4170A9}" type="presParOf" srcId="{4F922E51-112E-3A4D-B19A-A96624E50B37}" destId="{5215C922-2B9D-4648-BAA9-469E93EFEEE8}" srcOrd="1" destOrd="0" presId="urn:microsoft.com/office/officeart/2008/layout/LinedList"/>
    <dgm:cxn modelId="{D360B452-31CC-904C-A499-036CF66B8870}" type="presParOf" srcId="{49DD5DA4-F058-594C-9281-A1927D99828D}" destId="{4BC2FA7E-5521-6F4C-99D3-65A97E87AFC5}" srcOrd="6" destOrd="0" presId="urn:microsoft.com/office/officeart/2008/layout/LinedList"/>
    <dgm:cxn modelId="{54278E89-D657-F64B-B155-D722D659B474}" type="presParOf" srcId="{49DD5DA4-F058-594C-9281-A1927D99828D}" destId="{AB5046BB-436B-4648-8907-78AE7A2B527C}" srcOrd="7" destOrd="0" presId="urn:microsoft.com/office/officeart/2008/layout/LinedList"/>
    <dgm:cxn modelId="{564BD1EE-BE9C-9040-8EFC-B19F45A524FB}" type="presParOf" srcId="{AB5046BB-436B-4648-8907-78AE7A2B527C}" destId="{E3FD44D1-93BA-EE4C-AB05-5C9613177563}" srcOrd="0" destOrd="0" presId="urn:microsoft.com/office/officeart/2008/layout/LinedList"/>
    <dgm:cxn modelId="{892DC536-6DCD-4A48-B8F9-38099EEC285A}" type="presParOf" srcId="{AB5046BB-436B-4648-8907-78AE7A2B527C}" destId="{864EA298-EC74-D24E-B7A6-C09642237476}" srcOrd="1" destOrd="0" presId="urn:microsoft.com/office/officeart/2008/layout/LinedList"/>
    <dgm:cxn modelId="{86238B0C-3694-744B-AF0B-7856A5C5ED22}" type="presParOf" srcId="{49DD5DA4-F058-594C-9281-A1927D99828D}" destId="{3285A614-824B-B144-AF6A-B38CB7056A66}" srcOrd="8" destOrd="0" presId="urn:microsoft.com/office/officeart/2008/layout/LinedList"/>
    <dgm:cxn modelId="{12DE0393-4B1C-7E4F-B2A9-B96008FC0820}" type="presParOf" srcId="{49DD5DA4-F058-594C-9281-A1927D99828D}" destId="{C04E59E9-FB14-ED48-84E4-0DBB7A52EFB6}" srcOrd="9" destOrd="0" presId="urn:microsoft.com/office/officeart/2008/layout/LinedList"/>
    <dgm:cxn modelId="{EDCD0DCD-52E9-B547-85ED-F71A3CC27BEE}" type="presParOf" srcId="{C04E59E9-FB14-ED48-84E4-0DBB7A52EFB6}" destId="{B808C105-B04C-1147-94C0-794BE238C7DD}" srcOrd="0" destOrd="0" presId="urn:microsoft.com/office/officeart/2008/layout/LinedList"/>
    <dgm:cxn modelId="{714C6778-8250-2A41-BF12-62CAC8DC15A6}" type="presParOf" srcId="{C04E59E9-FB14-ED48-84E4-0DBB7A52EFB6}" destId="{85694C09-DDFD-FF4D-9A3B-9E070A1A35B5}" srcOrd="1" destOrd="0" presId="urn:microsoft.com/office/officeart/2008/layout/LinedList"/>
    <dgm:cxn modelId="{20F21FD7-B7DB-B84A-B30F-593BBF581185}" type="presParOf" srcId="{49DD5DA4-F058-594C-9281-A1927D99828D}" destId="{A02C38BB-501F-AB42-9D46-425307641F36}" srcOrd="10" destOrd="0" presId="urn:microsoft.com/office/officeart/2008/layout/LinedList"/>
    <dgm:cxn modelId="{7A303E0E-ABE3-864B-BD4D-445667A5D9D3}" type="presParOf" srcId="{49DD5DA4-F058-594C-9281-A1927D99828D}" destId="{C485265C-B679-3E44-BB69-F4BC6E642EFE}" srcOrd="11" destOrd="0" presId="urn:microsoft.com/office/officeart/2008/layout/LinedList"/>
    <dgm:cxn modelId="{3EFC7464-7681-D945-9A68-ED9B1EE09490}" type="presParOf" srcId="{C485265C-B679-3E44-BB69-F4BC6E642EFE}" destId="{FACC6C14-6C5C-F043-8172-AA6FCB0AC7DC}" srcOrd="0" destOrd="0" presId="urn:microsoft.com/office/officeart/2008/layout/LinedList"/>
    <dgm:cxn modelId="{25321CB4-0807-2745-A4E3-08874E8B19C8}" type="presParOf" srcId="{C485265C-B679-3E44-BB69-F4BC6E642EFE}" destId="{9E71C89D-75E7-0441-94F4-AE567810F4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5A2FC7-EC4D-4287-907D-A6121E79D0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2A54671-16C4-448F-AC3A-66DEA0B059DD}">
      <dgm:prSet/>
      <dgm:spPr/>
      <dgm:t>
        <a:bodyPr/>
        <a:lstStyle/>
        <a:p>
          <a:r>
            <a:rPr lang="en-US"/>
            <a:t>Scotland has a Target of Net Zero by 2045</a:t>
          </a:r>
        </a:p>
      </dgm:t>
    </dgm:pt>
    <dgm:pt modelId="{93CBFDD3-17B7-4FE8-B135-3584AFDEECDB}" type="parTrans" cxnId="{B71A6195-73E4-4492-8D64-7CD7F8419645}">
      <dgm:prSet/>
      <dgm:spPr/>
      <dgm:t>
        <a:bodyPr/>
        <a:lstStyle/>
        <a:p>
          <a:endParaRPr lang="en-US"/>
        </a:p>
      </dgm:t>
    </dgm:pt>
    <dgm:pt modelId="{395875C1-A1AC-4B8A-9A07-51FA6DB5606C}" type="sibTrans" cxnId="{B71A6195-73E4-4492-8D64-7CD7F8419645}">
      <dgm:prSet/>
      <dgm:spPr/>
      <dgm:t>
        <a:bodyPr/>
        <a:lstStyle/>
        <a:p>
          <a:endParaRPr lang="en-US"/>
        </a:p>
      </dgm:t>
    </dgm:pt>
    <dgm:pt modelId="{DFEFAED5-6452-4BEA-A1E8-4BB887B08F41}">
      <dgm:prSet/>
      <dgm:spPr/>
      <dgm:t>
        <a:bodyPr/>
        <a:lstStyle/>
        <a:p>
          <a:r>
            <a:rPr lang="en-US"/>
            <a:t>Renewable energy is intermittent, This means we can’t rely on it to meet demand </a:t>
          </a:r>
        </a:p>
      </dgm:t>
    </dgm:pt>
    <dgm:pt modelId="{AC6CB307-2D16-4687-9356-79FDB4BC69E5}" type="parTrans" cxnId="{4EF4F408-EC55-4FD1-82C9-BBFC51CE0842}">
      <dgm:prSet/>
      <dgm:spPr/>
      <dgm:t>
        <a:bodyPr/>
        <a:lstStyle/>
        <a:p>
          <a:endParaRPr lang="en-US"/>
        </a:p>
      </dgm:t>
    </dgm:pt>
    <dgm:pt modelId="{6E9BA2FE-ED33-44A4-A89A-5049A63CAE8D}" type="sibTrans" cxnId="{4EF4F408-EC55-4FD1-82C9-BBFC51CE0842}">
      <dgm:prSet/>
      <dgm:spPr/>
      <dgm:t>
        <a:bodyPr/>
        <a:lstStyle/>
        <a:p>
          <a:endParaRPr lang="en-US"/>
        </a:p>
      </dgm:t>
    </dgm:pt>
    <dgm:pt modelId="{BD68AF79-5288-4AA1-8575-F674E7821711}">
      <dgm:prSet/>
      <dgm:spPr/>
      <dgm:t>
        <a:bodyPr/>
        <a:lstStyle/>
        <a:p>
          <a:r>
            <a:rPr lang="en-US" dirty="0"/>
            <a:t>Fossil fuel generators coal gas and nuclear make up the difference</a:t>
          </a:r>
        </a:p>
      </dgm:t>
    </dgm:pt>
    <dgm:pt modelId="{9567A4E9-821D-4AB4-BBA5-2360D39B6ED8}" type="parTrans" cxnId="{F1CD782B-CDBA-47BB-87E5-CB174BEE3B2A}">
      <dgm:prSet/>
      <dgm:spPr/>
      <dgm:t>
        <a:bodyPr/>
        <a:lstStyle/>
        <a:p>
          <a:endParaRPr lang="en-US"/>
        </a:p>
      </dgm:t>
    </dgm:pt>
    <dgm:pt modelId="{F128F813-7935-4B07-A242-91E25747BC77}" type="sibTrans" cxnId="{F1CD782B-CDBA-47BB-87E5-CB174BEE3B2A}">
      <dgm:prSet/>
      <dgm:spPr/>
      <dgm:t>
        <a:bodyPr/>
        <a:lstStyle/>
        <a:p>
          <a:endParaRPr lang="en-US"/>
        </a:p>
      </dgm:t>
    </dgm:pt>
    <dgm:pt modelId="{92F9CD75-3A76-4748-8254-E0AF9AFDBD0A}">
      <dgm:prSet/>
      <dgm:spPr/>
      <dgm:t>
        <a:bodyPr/>
        <a:lstStyle/>
        <a:p>
          <a:r>
            <a:rPr lang="en-US" dirty="0"/>
            <a:t>As these go offline we need to be able to meet that demand</a:t>
          </a:r>
        </a:p>
      </dgm:t>
    </dgm:pt>
    <dgm:pt modelId="{7E5FB12F-3029-4501-A6F0-0F293135BE4E}" type="parTrans" cxnId="{432546B9-4837-455F-B914-6E50D31201F2}">
      <dgm:prSet/>
      <dgm:spPr/>
      <dgm:t>
        <a:bodyPr/>
        <a:lstStyle/>
        <a:p>
          <a:endParaRPr lang="en-US"/>
        </a:p>
      </dgm:t>
    </dgm:pt>
    <dgm:pt modelId="{4FF43167-F971-4FDA-B752-6AE3797A9650}" type="sibTrans" cxnId="{432546B9-4837-455F-B914-6E50D31201F2}">
      <dgm:prSet/>
      <dgm:spPr/>
      <dgm:t>
        <a:bodyPr/>
        <a:lstStyle/>
        <a:p>
          <a:endParaRPr lang="en-US"/>
        </a:p>
      </dgm:t>
    </dgm:pt>
    <dgm:pt modelId="{59A70433-2EB5-4D60-B660-2867CEAF2B8C}">
      <dgm:prSet/>
      <dgm:spPr/>
      <dgm:t>
        <a:bodyPr/>
        <a:lstStyle/>
        <a:p>
          <a:r>
            <a:rPr lang="en-US" dirty="0"/>
            <a:t>Energy storage lets us store renewable energy for when it is needed</a:t>
          </a:r>
        </a:p>
      </dgm:t>
    </dgm:pt>
    <dgm:pt modelId="{C462198C-17D1-4EA4-A77D-41606A12A582}" type="parTrans" cxnId="{18DA7438-3838-48CB-8F5B-E13F008137CF}">
      <dgm:prSet/>
      <dgm:spPr/>
      <dgm:t>
        <a:bodyPr/>
        <a:lstStyle/>
        <a:p>
          <a:endParaRPr lang="en-US"/>
        </a:p>
      </dgm:t>
    </dgm:pt>
    <dgm:pt modelId="{4383ABB5-1BE5-4B2D-B078-12A7CEDADDA9}" type="sibTrans" cxnId="{18DA7438-3838-48CB-8F5B-E13F008137CF}">
      <dgm:prSet/>
      <dgm:spPr/>
      <dgm:t>
        <a:bodyPr/>
        <a:lstStyle/>
        <a:p>
          <a:endParaRPr lang="en-US"/>
        </a:p>
      </dgm:t>
    </dgm:pt>
    <dgm:pt modelId="{557D2DAA-7131-4273-B710-F272861552BC}">
      <dgm:prSet/>
      <dgm:spPr/>
      <dgm:t>
        <a:bodyPr/>
        <a:lstStyle/>
        <a:p>
          <a:r>
            <a:rPr lang="en-US" dirty="0"/>
            <a:t>OFGEM have estimated we need up to 37GW of energy storage by 2050</a:t>
          </a:r>
        </a:p>
      </dgm:t>
    </dgm:pt>
    <dgm:pt modelId="{AC38D655-E53E-4B52-BDEA-303C91DFD91B}" type="parTrans" cxnId="{6347A6A2-CCF1-42AD-8F48-F0F4E1F67335}">
      <dgm:prSet/>
      <dgm:spPr/>
      <dgm:t>
        <a:bodyPr/>
        <a:lstStyle/>
        <a:p>
          <a:endParaRPr lang="en-US"/>
        </a:p>
      </dgm:t>
    </dgm:pt>
    <dgm:pt modelId="{21505B5A-2FAB-47B2-9C86-FBCCFEDA94D0}" type="sibTrans" cxnId="{6347A6A2-CCF1-42AD-8F48-F0F4E1F67335}">
      <dgm:prSet/>
      <dgm:spPr/>
      <dgm:t>
        <a:bodyPr/>
        <a:lstStyle/>
        <a:p>
          <a:endParaRPr lang="en-US"/>
        </a:p>
      </dgm:t>
    </dgm:pt>
    <dgm:pt modelId="{1DEDAA40-67DF-4672-B071-F3A260E9234B}">
      <dgm:prSet/>
      <dgm:spPr/>
      <dgm:t>
        <a:bodyPr/>
        <a:lstStyle/>
        <a:p>
          <a:r>
            <a:rPr lang="en-GB" dirty="0"/>
            <a:t>The Scottish Energy Strategy, published 2018, supports new energy storage capacity. It states that the Scottish Government will continue to support innovation and deployment in storage and to work to accelerate its penetration across Scotland.</a:t>
          </a:r>
          <a:endParaRPr lang="en-US" dirty="0"/>
        </a:p>
      </dgm:t>
    </dgm:pt>
    <dgm:pt modelId="{65C0EDD5-0A30-4336-849A-616818FAEAD0}" type="parTrans" cxnId="{F0998CDD-A7ED-4A9E-9AE9-DD12E897B08C}">
      <dgm:prSet/>
      <dgm:spPr/>
      <dgm:t>
        <a:bodyPr/>
        <a:lstStyle/>
        <a:p>
          <a:endParaRPr lang="en-US"/>
        </a:p>
      </dgm:t>
    </dgm:pt>
    <dgm:pt modelId="{59D9D8CB-0B37-419E-BCF1-9C021C048ACB}" type="sibTrans" cxnId="{F0998CDD-A7ED-4A9E-9AE9-DD12E897B08C}">
      <dgm:prSet/>
      <dgm:spPr/>
      <dgm:t>
        <a:bodyPr/>
        <a:lstStyle/>
        <a:p>
          <a:endParaRPr lang="en-US"/>
        </a:p>
      </dgm:t>
    </dgm:pt>
    <dgm:pt modelId="{B63F36A1-7AB3-9145-8E4B-0FEA2E30FB0F}" type="pres">
      <dgm:prSet presAssocID="{B95A2FC7-EC4D-4287-907D-A6121E79D04D}" presName="vert0" presStyleCnt="0">
        <dgm:presLayoutVars>
          <dgm:dir/>
          <dgm:animOne val="branch"/>
          <dgm:animLvl val="lvl"/>
        </dgm:presLayoutVars>
      </dgm:prSet>
      <dgm:spPr/>
    </dgm:pt>
    <dgm:pt modelId="{CF4C1E4B-AAEC-114A-87E9-30C59FD41904}" type="pres">
      <dgm:prSet presAssocID="{F2A54671-16C4-448F-AC3A-66DEA0B059DD}" presName="thickLine" presStyleLbl="alignNode1" presStyleIdx="0" presStyleCnt="7"/>
      <dgm:spPr/>
    </dgm:pt>
    <dgm:pt modelId="{9BB2881C-D565-4749-9185-AC5FB59574D6}" type="pres">
      <dgm:prSet presAssocID="{F2A54671-16C4-448F-AC3A-66DEA0B059DD}" presName="horz1" presStyleCnt="0"/>
      <dgm:spPr/>
    </dgm:pt>
    <dgm:pt modelId="{929707F4-7A9E-3643-BDAD-703F0447DA78}" type="pres">
      <dgm:prSet presAssocID="{F2A54671-16C4-448F-AC3A-66DEA0B059DD}" presName="tx1" presStyleLbl="revTx" presStyleIdx="0" presStyleCnt="7"/>
      <dgm:spPr/>
    </dgm:pt>
    <dgm:pt modelId="{C46A3CD4-F64E-B94F-9DF6-01414AB9DB9D}" type="pres">
      <dgm:prSet presAssocID="{F2A54671-16C4-448F-AC3A-66DEA0B059DD}" presName="vert1" presStyleCnt="0"/>
      <dgm:spPr/>
    </dgm:pt>
    <dgm:pt modelId="{4CCAAADA-890C-1447-86FD-F482FF9B76EA}" type="pres">
      <dgm:prSet presAssocID="{DFEFAED5-6452-4BEA-A1E8-4BB887B08F41}" presName="thickLine" presStyleLbl="alignNode1" presStyleIdx="1" presStyleCnt="7"/>
      <dgm:spPr/>
    </dgm:pt>
    <dgm:pt modelId="{990C1D18-3A3E-F641-A22C-9508C57282E5}" type="pres">
      <dgm:prSet presAssocID="{DFEFAED5-6452-4BEA-A1E8-4BB887B08F41}" presName="horz1" presStyleCnt="0"/>
      <dgm:spPr/>
    </dgm:pt>
    <dgm:pt modelId="{38817380-5E26-AE47-924C-494C8F649F92}" type="pres">
      <dgm:prSet presAssocID="{DFEFAED5-6452-4BEA-A1E8-4BB887B08F41}" presName="tx1" presStyleLbl="revTx" presStyleIdx="1" presStyleCnt="7"/>
      <dgm:spPr/>
    </dgm:pt>
    <dgm:pt modelId="{D091FF3E-EF28-0646-AFF4-53313AEC947F}" type="pres">
      <dgm:prSet presAssocID="{DFEFAED5-6452-4BEA-A1E8-4BB887B08F41}" presName="vert1" presStyleCnt="0"/>
      <dgm:spPr/>
    </dgm:pt>
    <dgm:pt modelId="{0CD7F6AA-6A05-5A41-9DDE-BCBD6F904A09}" type="pres">
      <dgm:prSet presAssocID="{BD68AF79-5288-4AA1-8575-F674E7821711}" presName="thickLine" presStyleLbl="alignNode1" presStyleIdx="2" presStyleCnt="7"/>
      <dgm:spPr/>
    </dgm:pt>
    <dgm:pt modelId="{3826467C-95C8-7047-93F1-B5187FCD4972}" type="pres">
      <dgm:prSet presAssocID="{BD68AF79-5288-4AA1-8575-F674E7821711}" presName="horz1" presStyleCnt="0"/>
      <dgm:spPr/>
    </dgm:pt>
    <dgm:pt modelId="{D7C69CC1-6B27-7B45-A6CF-0338395B151B}" type="pres">
      <dgm:prSet presAssocID="{BD68AF79-5288-4AA1-8575-F674E7821711}" presName="tx1" presStyleLbl="revTx" presStyleIdx="2" presStyleCnt="7"/>
      <dgm:spPr/>
    </dgm:pt>
    <dgm:pt modelId="{8B90F4BA-70A4-FE43-8673-4AFDBBCDB3E5}" type="pres">
      <dgm:prSet presAssocID="{BD68AF79-5288-4AA1-8575-F674E7821711}" presName="vert1" presStyleCnt="0"/>
      <dgm:spPr/>
    </dgm:pt>
    <dgm:pt modelId="{B6BBA543-1C51-EE4C-AEAF-00A140DCF88D}" type="pres">
      <dgm:prSet presAssocID="{92F9CD75-3A76-4748-8254-E0AF9AFDBD0A}" presName="thickLine" presStyleLbl="alignNode1" presStyleIdx="3" presStyleCnt="7"/>
      <dgm:spPr/>
    </dgm:pt>
    <dgm:pt modelId="{FD76462A-D468-AF4C-A784-481A94413500}" type="pres">
      <dgm:prSet presAssocID="{92F9CD75-3A76-4748-8254-E0AF9AFDBD0A}" presName="horz1" presStyleCnt="0"/>
      <dgm:spPr/>
    </dgm:pt>
    <dgm:pt modelId="{D0A59A2E-F98B-F649-A96B-89CDF2CE2DF8}" type="pres">
      <dgm:prSet presAssocID="{92F9CD75-3A76-4748-8254-E0AF9AFDBD0A}" presName="tx1" presStyleLbl="revTx" presStyleIdx="3" presStyleCnt="7"/>
      <dgm:spPr/>
    </dgm:pt>
    <dgm:pt modelId="{A4978B30-67B8-C946-8214-FE5C370521C4}" type="pres">
      <dgm:prSet presAssocID="{92F9CD75-3A76-4748-8254-E0AF9AFDBD0A}" presName="vert1" presStyleCnt="0"/>
      <dgm:spPr/>
    </dgm:pt>
    <dgm:pt modelId="{A3AA4360-C6F8-9C41-8596-F1982ED79B79}" type="pres">
      <dgm:prSet presAssocID="{59A70433-2EB5-4D60-B660-2867CEAF2B8C}" presName="thickLine" presStyleLbl="alignNode1" presStyleIdx="4" presStyleCnt="7"/>
      <dgm:spPr/>
    </dgm:pt>
    <dgm:pt modelId="{9BF6C0DF-F140-8B4E-BFCD-1E3543C81D02}" type="pres">
      <dgm:prSet presAssocID="{59A70433-2EB5-4D60-B660-2867CEAF2B8C}" presName="horz1" presStyleCnt="0"/>
      <dgm:spPr/>
    </dgm:pt>
    <dgm:pt modelId="{7AC9541C-4A47-B148-BD1A-7BFF6B9F235E}" type="pres">
      <dgm:prSet presAssocID="{59A70433-2EB5-4D60-B660-2867CEAF2B8C}" presName="tx1" presStyleLbl="revTx" presStyleIdx="4" presStyleCnt="7"/>
      <dgm:spPr/>
    </dgm:pt>
    <dgm:pt modelId="{704659CF-2D7D-EB43-A5FC-B6C64DCC6424}" type="pres">
      <dgm:prSet presAssocID="{59A70433-2EB5-4D60-B660-2867CEAF2B8C}" presName="vert1" presStyleCnt="0"/>
      <dgm:spPr/>
    </dgm:pt>
    <dgm:pt modelId="{B5F4C8C0-B2F0-D14B-B729-A64B82A5F99A}" type="pres">
      <dgm:prSet presAssocID="{557D2DAA-7131-4273-B710-F272861552BC}" presName="thickLine" presStyleLbl="alignNode1" presStyleIdx="5" presStyleCnt="7"/>
      <dgm:spPr/>
    </dgm:pt>
    <dgm:pt modelId="{1CA2EE77-66FE-FC49-9F9A-5CD2AB879A77}" type="pres">
      <dgm:prSet presAssocID="{557D2DAA-7131-4273-B710-F272861552BC}" presName="horz1" presStyleCnt="0"/>
      <dgm:spPr/>
    </dgm:pt>
    <dgm:pt modelId="{E0F74BF4-5858-0E40-B8B9-15C18717DB86}" type="pres">
      <dgm:prSet presAssocID="{557D2DAA-7131-4273-B710-F272861552BC}" presName="tx1" presStyleLbl="revTx" presStyleIdx="5" presStyleCnt="7"/>
      <dgm:spPr/>
    </dgm:pt>
    <dgm:pt modelId="{E1857EFA-B847-A14B-B1C7-43EC5E129D4C}" type="pres">
      <dgm:prSet presAssocID="{557D2DAA-7131-4273-B710-F272861552BC}" presName="vert1" presStyleCnt="0"/>
      <dgm:spPr/>
    </dgm:pt>
    <dgm:pt modelId="{1ADD76AF-1E6B-5B45-8F0B-31BBA0E75E69}" type="pres">
      <dgm:prSet presAssocID="{1DEDAA40-67DF-4672-B071-F3A260E9234B}" presName="thickLine" presStyleLbl="alignNode1" presStyleIdx="6" presStyleCnt="7"/>
      <dgm:spPr/>
    </dgm:pt>
    <dgm:pt modelId="{25BBFC3E-0B1A-8345-AE7B-F2C017AF6904}" type="pres">
      <dgm:prSet presAssocID="{1DEDAA40-67DF-4672-B071-F3A260E9234B}" presName="horz1" presStyleCnt="0"/>
      <dgm:spPr/>
    </dgm:pt>
    <dgm:pt modelId="{819EB630-27E6-D346-8165-B11145ED8646}" type="pres">
      <dgm:prSet presAssocID="{1DEDAA40-67DF-4672-B071-F3A260E9234B}" presName="tx1" presStyleLbl="revTx" presStyleIdx="6" presStyleCnt="7" custScaleY="272902"/>
      <dgm:spPr/>
    </dgm:pt>
    <dgm:pt modelId="{A316878F-4041-4848-8DC6-ADAEEC60FAB6}" type="pres">
      <dgm:prSet presAssocID="{1DEDAA40-67DF-4672-B071-F3A260E9234B}" presName="vert1" presStyleCnt="0"/>
      <dgm:spPr/>
    </dgm:pt>
  </dgm:ptLst>
  <dgm:cxnLst>
    <dgm:cxn modelId="{266BEB05-3F37-B34E-8995-FD56BB540F73}" type="presOf" srcId="{DFEFAED5-6452-4BEA-A1E8-4BB887B08F41}" destId="{38817380-5E26-AE47-924C-494C8F649F92}" srcOrd="0" destOrd="0" presId="urn:microsoft.com/office/officeart/2008/layout/LinedList"/>
    <dgm:cxn modelId="{4EF4F408-EC55-4FD1-82C9-BBFC51CE0842}" srcId="{B95A2FC7-EC4D-4287-907D-A6121E79D04D}" destId="{DFEFAED5-6452-4BEA-A1E8-4BB887B08F41}" srcOrd="1" destOrd="0" parTransId="{AC6CB307-2D16-4687-9356-79FDB4BC69E5}" sibTransId="{6E9BA2FE-ED33-44A4-A89A-5049A63CAE8D}"/>
    <dgm:cxn modelId="{F9AAF319-34B8-AE46-B5F7-EF150F3F06FB}" type="presOf" srcId="{59A70433-2EB5-4D60-B660-2867CEAF2B8C}" destId="{7AC9541C-4A47-B148-BD1A-7BFF6B9F235E}" srcOrd="0" destOrd="0" presId="urn:microsoft.com/office/officeart/2008/layout/LinedList"/>
    <dgm:cxn modelId="{9B0DB621-C8B2-AE4B-BB1A-558EFACCD7CF}" type="presOf" srcId="{557D2DAA-7131-4273-B710-F272861552BC}" destId="{E0F74BF4-5858-0E40-B8B9-15C18717DB86}" srcOrd="0" destOrd="0" presId="urn:microsoft.com/office/officeart/2008/layout/LinedList"/>
    <dgm:cxn modelId="{F1CD782B-CDBA-47BB-87E5-CB174BEE3B2A}" srcId="{B95A2FC7-EC4D-4287-907D-A6121E79D04D}" destId="{BD68AF79-5288-4AA1-8575-F674E7821711}" srcOrd="2" destOrd="0" parTransId="{9567A4E9-821D-4AB4-BBA5-2360D39B6ED8}" sibTransId="{F128F813-7935-4B07-A242-91E25747BC77}"/>
    <dgm:cxn modelId="{18DA7438-3838-48CB-8F5B-E13F008137CF}" srcId="{B95A2FC7-EC4D-4287-907D-A6121E79D04D}" destId="{59A70433-2EB5-4D60-B660-2867CEAF2B8C}" srcOrd="4" destOrd="0" parTransId="{C462198C-17D1-4EA4-A77D-41606A12A582}" sibTransId="{4383ABB5-1BE5-4B2D-B078-12A7CEDADDA9}"/>
    <dgm:cxn modelId="{1B3C9377-C7F9-6349-9685-A539537D4375}" type="presOf" srcId="{BD68AF79-5288-4AA1-8575-F674E7821711}" destId="{D7C69CC1-6B27-7B45-A6CF-0338395B151B}" srcOrd="0" destOrd="0" presId="urn:microsoft.com/office/officeart/2008/layout/LinedList"/>
    <dgm:cxn modelId="{9199998B-FD72-5C44-9A6C-E05C6B219EE2}" type="presOf" srcId="{F2A54671-16C4-448F-AC3A-66DEA0B059DD}" destId="{929707F4-7A9E-3643-BDAD-703F0447DA78}" srcOrd="0" destOrd="0" presId="urn:microsoft.com/office/officeart/2008/layout/LinedList"/>
    <dgm:cxn modelId="{FCF0618C-88CE-814D-82FE-2DC179FE5579}" type="presOf" srcId="{B95A2FC7-EC4D-4287-907D-A6121E79D04D}" destId="{B63F36A1-7AB3-9145-8E4B-0FEA2E30FB0F}" srcOrd="0" destOrd="0" presId="urn:microsoft.com/office/officeart/2008/layout/LinedList"/>
    <dgm:cxn modelId="{B71A6195-73E4-4492-8D64-7CD7F8419645}" srcId="{B95A2FC7-EC4D-4287-907D-A6121E79D04D}" destId="{F2A54671-16C4-448F-AC3A-66DEA0B059DD}" srcOrd="0" destOrd="0" parTransId="{93CBFDD3-17B7-4FE8-B135-3584AFDEECDB}" sibTransId="{395875C1-A1AC-4B8A-9A07-51FA6DB5606C}"/>
    <dgm:cxn modelId="{6347A6A2-CCF1-42AD-8F48-F0F4E1F67335}" srcId="{B95A2FC7-EC4D-4287-907D-A6121E79D04D}" destId="{557D2DAA-7131-4273-B710-F272861552BC}" srcOrd="5" destOrd="0" parTransId="{AC38D655-E53E-4B52-BDEA-303C91DFD91B}" sibTransId="{21505B5A-2FAB-47B2-9C86-FBCCFEDA94D0}"/>
    <dgm:cxn modelId="{432546B9-4837-455F-B914-6E50D31201F2}" srcId="{B95A2FC7-EC4D-4287-907D-A6121E79D04D}" destId="{92F9CD75-3A76-4748-8254-E0AF9AFDBD0A}" srcOrd="3" destOrd="0" parTransId="{7E5FB12F-3029-4501-A6F0-0F293135BE4E}" sibTransId="{4FF43167-F971-4FDA-B752-6AE3797A9650}"/>
    <dgm:cxn modelId="{E8BE88C4-C8C5-9F43-ABB5-B2A39B8A218B}" type="presOf" srcId="{92F9CD75-3A76-4748-8254-E0AF9AFDBD0A}" destId="{D0A59A2E-F98B-F649-A96B-89CDF2CE2DF8}" srcOrd="0" destOrd="0" presId="urn:microsoft.com/office/officeart/2008/layout/LinedList"/>
    <dgm:cxn modelId="{F0998CDD-A7ED-4A9E-9AE9-DD12E897B08C}" srcId="{B95A2FC7-EC4D-4287-907D-A6121E79D04D}" destId="{1DEDAA40-67DF-4672-B071-F3A260E9234B}" srcOrd="6" destOrd="0" parTransId="{65C0EDD5-0A30-4336-849A-616818FAEAD0}" sibTransId="{59D9D8CB-0B37-419E-BCF1-9C021C048ACB}"/>
    <dgm:cxn modelId="{CB9905EB-3702-0940-B07A-EE228509080A}" type="presOf" srcId="{1DEDAA40-67DF-4672-B071-F3A260E9234B}" destId="{819EB630-27E6-D346-8165-B11145ED8646}" srcOrd="0" destOrd="0" presId="urn:microsoft.com/office/officeart/2008/layout/LinedList"/>
    <dgm:cxn modelId="{40888FDF-E0EE-DF47-9470-1FA830307B1E}" type="presParOf" srcId="{B63F36A1-7AB3-9145-8E4B-0FEA2E30FB0F}" destId="{CF4C1E4B-AAEC-114A-87E9-30C59FD41904}" srcOrd="0" destOrd="0" presId="urn:microsoft.com/office/officeart/2008/layout/LinedList"/>
    <dgm:cxn modelId="{33D13969-AEEC-384B-9983-E7BEC87E4383}" type="presParOf" srcId="{B63F36A1-7AB3-9145-8E4B-0FEA2E30FB0F}" destId="{9BB2881C-D565-4749-9185-AC5FB59574D6}" srcOrd="1" destOrd="0" presId="urn:microsoft.com/office/officeart/2008/layout/LinedList"/>
    <dgm:cxn modelId="{E7151764-F894-5840-B574-63AC507C7D8D}" type="presParOf" srcId="{9BB2881C-D565-4749-9185-AC5FB59574D6}" destId="{929707F4-7A9E-3643-BDAD-703F0447DA78}" srcOrd="0" destOrd="0" presId="urn:microsoft.com/office/officeart/2008/layout/LinedList"/>
    <dgm:cxn modelId="{0235C5D4-ED1D-BC4D-AC64-1BFBF1F6EB9C}" type="presParOf" srcId="{9BB2881C-D565-4749-9185-AC5FB59574D6}" destId="{C46A3CD4-F64E-B94F-9DF6-01414AB9DB9D}" srcOrd="1" destOrd="0" presId="urn:microsoft.com/office/officeart/2008/layout/LinedList"/>
    <dgm:cxn modelId="{952A9AA9-063B-3C40-8149-A93574F4A50C}" type="presParOf" srcId="{B63F36A1-7AB3-9145-8E4B-0FEA2E30FB0F}" destId="{4CCAAADA-890C-1447-86FD-F482FF9B76EA}" srcOrd="2" destOrd="0" presId="urn:microsoft.com/office/officeart/2008/layout/LinedList"/>
    <dgm:cxn modelId="{E0968EAC-59DE-F242-9BBF-C0B2122938DD}" type="presParOf" srcId="{B63F36A1-7AB3-9145-8E4B-0FEA2E30FB0F}" destId="{990C1D18-3A3E-F641-A22C-9508C57282E5}" srcOrd="3" destOrd="0" presId="urn:microsoft.com/office/officeart/2008/layout/LinedList"/>
    <dgm:cxn modelId="{62FF7F92-88D6-644B-A650-C6C3FE0A5608}" type="presParOf" srcId="{990C1D18-3A3E-F641-A22C-9508C57282E5}" destId="{38817380-5E26-AE47-924C-494C8F649F92}" srcOrd="0" destOrd="0" presId="urn:microsoft.com/office/officeart/2008/layout/LinedList"/>
    <dgm:cxn modelId="{20ABB9C5-7B09-4144-A4A5-DB90734E70C1}" type="presParOf" srcId="{990C1D18-3A3E-F641-A22C-9508C57282E5}" destId="{D091FF3E-EF28-0646-AFF4-53313AEC947F}" srcOrd="1" destOrd="0" presId="urn:microsoft.com/office/officeart/2008/layout/LinedList"/>
    <dgm:cxn modelId="{5F091F95-484F-A448-B270-D605737735B6}" type="presParOf" srcId="{B63F36A1-7AB3-9145-8E4B-0FEA2E30FB0F}" destId="{0CD7F6AA-6A05-5A41-9DDE-BCBD6F904A09}" srcOrd="4" destOrd="0" presId="urn:microsoft.com/office/officeart/2008/layout/LinedList"/>
    <dgm:cxn modelId="{728284A6-98F5-8A4E-A73B-38E9A8C1FAF4}" type="presParOf" srcId="{B63F36A1-7AB3-9145-8E4B-0FEA2E30FB0F}" destId="{3826467C-95C8-7047-93F1-B5187FCD4972}" srcOrd="5" destOrd="0" presId="urn:microsoft.com/office/officeart/2008/layout/LinedList"/>
    <dgm:cxn modelId="{44C4C304-92C4-2B48-9811-29369B816C5A}" type="presParOf" srcId="{3826467C-95C8-7047-93F1-B5187FCD4972}" destId="{D7C69CC1-6B27-7B45-A6CF-0338395B151B}" srcOrd="0" destOrd="0" presId="urn:microsoft.com/office/officeart/2008/layout/LinedList"/>
    <dgm:cxn modelId="{6C1963F4-E78A-234E-8820-05AAE1B8AD32}" type="presParOf" srcId="{3826467C-95C8-7047-93F1-B5187FCD4972}" destId="{8B90F4BA-70A4-FE43-8673-4AFDBBCDB3E5}" srcOrd="1" destOrd="0" presId="urn:microsoft.com/office/officeart/2008/layout/LinedList"/>
    <dgm:cxn modelId="{87A434B5-F997-4B4E-981F-9A197CD80B0B}" type="presParOf" srcId="{B63F36A1-7AB3-9145-8E4B-0FEA2E30FB0F}" destId="{B6BBA543-1C51-EE4C-AEAF-00A140DCF88D}" srcOrd="6" destOrd="0" presId="urn:microsoft.com/office/officeart/2008/layout/LinedList"/>
    <dgm:cxn modelId="{E29345C8-D6F9-7340-81A6-306FBE7A077E}" type="presParOf" srcId="{B63F36A1-7AB3-9145-8E4B-0FEA2E30FB0F}" destId="{FD76462A-D468-AF4C-A784-481A94413500}" srcOrd="7" destOrd="0" presId="urn:microsoft.com/office/officeart/2008/layout/LinedList"/>
    <dgm:cxn modelId="{E780EE54-DA9E-FC4D-A461-B47CA47CDD2E}" type="presParOf" srcId="{FD76462A-D468-AF4C-A784-481A94413500}" destId="{D0A59A2E-F98B-F649-A96B-89CDF2CE2DF8}" srcOrd="0" destOrd="0" presId="urn:microsoft.com/office/officeart/2008/layout/LinedList"/>
    <dgm:cxn modelId="{16743722-38A8-384F-BD7A-CB47E39D8524}" type="presParOf" srcId="{FD76462A-D468-AF4C-A784-481A94413500}" destId="{A4978B30-67B8-C946-8214-FE5C370521C4}" srcOrd="1" destOrd="0" presId="urn:microsoft.com/office/officeart/2008/layout/LinedList"/>
    <dgm:cxn modelId="{7ED1AC92-EFC6-624F-A222-F1104BBA4426}" type="presParOf" srcId="{B63F36A1-7AB3-9145-8E4B-0FEA2E30FB0F}" destId="{A3AA4360-C6F8-9C41-8596-F1982ED79B79}" srcOrd="8" destOrd="0" presId="urn:microsoft.com/office/officeart/2008/layout/LinedList"/>
    <dgm:cxn modelId="{5BD15C1C-8D50-C946-BFF4-31BC7D6F8D07}" type="presParOf" srcId="{B63F36A1-7AB3-9145-8E4B-0FEA2E30FB0F}" destId="{9BF6C0DF-F140-8B4E-BFCD-1E3543C81D02}" srcOrd="9" destOrd="0" presId="urn:microsoft.com/office/officeart/2008/layout/LinedList"/>
    <dgm:cxn modelId="{4633BF1B-F19E-7A42-9200-1A0B7F0FD1B9}" type="presParOf" srcId="{9BF6C0DF-F140-8B4E-BFCD-1E3543C81D02}" destId="{7AC9541C-4A47-B148-BD1A-7BFF6B9F235E}" srcOrd="0" destOrd="0" presId="urn:microsoft.com/office/officeart/2008/layout/LinedList"/>
    <dgm:cxn modelId="{1213450A-F5A9-CE4F-9C2C-5B653932959C}" type="presParOf" srcId="{9BF6C0DF-F140-8B4E-BFCD-1E3543C81D02}" destId="{704659CF-2D7D-EB43-A5FC-B6C64DCC6424}" srcOrd="1" destOrd="0" presId="urn:microsoft.com/office/officeart/2008/layout/LinedList"/>
    <dgm:cxn modelId="{2E3119E8-EAA3-E947-A1EE-7071A12CB11F}" type="presParOf" srcId="{B63F36A1-7AB3-9145-8E4B-0FEA2E30FB0F}" destId="{B5F4C8C0-B2F0-D14B-B729-A64B82A5F99A}" srcOrd="10" destOrd="0" presId="urn:microsoft.com/office/officeart/2008/layout/LinedList"/>
    <dgm:cxn modelId="{958BAD21-4FEA-9F49-A3BF-D7F25A1566DC}" type="presParOf" srcId="{B63F36A1-7AB3-9145-8E4B-0FEA2E30FB0F}" destId="{1CA2EE77-66FE-FC49-9F9A-5CD2AB879A77}" srcOrd="11" destOrd="0" presId="urn:microsoft.com/office/officeart/2008/layout/LinedList"/>
    <dgm:cxn modelId="{67911C8A-7C08-E543-9551-C443C5D7DC32}" type="presParOf" srcId="{1CA2EE77-66FE-FC49-9F9A-5CD2AB879A77}" destId="{E0F74BF4-5858-0E40-B8B9-15C18717DB86}" srcOrd="0" destOrd="0" presId="urn:microsoft.com/office/officeart/2008/layout/LinedList"/>
    <dgm:cxn modelId="{F7725294-FBD2-B44D-82C5-F29387D0949E}" type="presParOf" srcId="{1CA2EE77-66FE-FC49-9F9A-5CD2AB879A77}" destId="{E1857EFA-B847-A14B-B1C7-43EC5E129D4C}" srcOrd="1" destOrd="0" presId="urn:microsoft.com/office/officeart/2008/layout/LinedList"/>
    <dgm:cxn modelId="{DFDFFD83-0DE7-A34E-9360-1856EB2CD7AF}" type="presParOf" srcId="{B63F36A1-7AB3-9145-8E4B-0FEA2E30FB0F}" destId="{1ADD76AF-1E6B-5B45-8F0B-31BBA0E75E69}" srcOrd="12" destOrd="0" presId="urn:microsoft.com/office/officeart/2008/layout/LinedList"/>
    <dgm:cxn modelId="{42C20998-C5DC-B441-A04A-3E2F21B6D16A}" type="presParOf" srcId="{B63F36A1-7AB3-9145-8E4B-0FEA2E30FB0F}" destId="{25BBFC3E-0B1A-8345-AE7B-F2C017AF6904}" srcOrd="13" destOrd="0" presId="urn:microsoft.com/office/officeart/2008/layout/LinedList"/>
    <dgm:cxn modelId="{D7B00AFF-3BB4-8F43-8318-BB9D4563403B}" type="presParOf" srcId="{25BBFC3E-0B1A-8345-AE7B-F2C017AF6904}" destId="{819EB630-27E6-D346-8165-B11145ED8646}" srcOrd="0" destOrd="0" presId="urn:microsoft.com/office/officeart/2008/layout/LinedList"/>
    <dgm:cxn modelId="{EC6EA1CD-B303-0647-BA3B-E4A353954BA1}" type="presParOf" srcId="{25BBFC3E-0B1A-8345-AE7B-F2C017AF6904}" destId="{A316878F-4041-4848-8DC6-ADAEEC60FA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F39A03-D878-4532-84E1-A0DB9F8C7A3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F515FE5-9A6C-460C-BE88-B00135E6A16F}">
      <dgm:prSet/>
      <dgm:spPr/>
      <dgm:t>
        <a:bodyPr/>
        <a:lstStyle/>
        <a:p>
          <a:r>
            <a:rPr lang="en-US" dirty="0"/>
            <a:t>The land is located near the Kintore GSP</a:t>
          </a:r>
        </a:p>
      </dgm:t>
    </dgm:pt>
    <dgm:pt modelId="{7C0A3217-EC86-4EF8-BCB6-49F0FF2C318C}" type="parTrans" cxnId="{4DC2A071-677C-49F8-A9B4-63C06B803D59}">
      <dgm:prSet/>
      <dgm:spPr/>
      <dgm:t>
        <a:bodyPr/>
        <a:lstStyle/>
        <a:p>
          <a:endParaRPr lang="en-US"/>
        </a:p>
      </dgm:t>
    </dgm:pt>
    <dgm:pt modelId="{DA638172-A8D2-47EB-A671-2BDD0D03E2AF}" type="sibTrans" cxnId="{4DC2A071-677C-49F8-A9B4-63C06B803D59}">
      <dgm:prSet/>
      <dgm:spPr/>
      <dgm:t>
        <a:bodyPr/>
        <a:lstStyle/>
        <a:p>
          <a:endParaRPr lang="en-US"/>
        </a:p>
      </dgm:t>
    </dgm:pt>
    <dgm:pt modelId="{5C391FF9-1078-46F2-9D77-7EBF570AC03C}">
      <dgm:prSet/>
      <dgm:spPr/>
      <dgm:t>
        <a:bodyPr/>
        <a:lstStyle/>
        <a:p>
          <a:r>
            <a:rPr lang="en-US"/>
            <a:t>There is available capacity at the Grid Supply Point</a:t>
          </a:r>
        </a:p>
      </dgm:t>
    </dgm:pt>
    <dgm:pt modelId="{75F9A279-F745-42E5-8C1C-CF4DA2A23912}" type="parTrans" cxnId="{6BC6EBBE-09A4-49B9-9A31-895F40F3FAB7}">
      <dgm:prSet/>
      <dgm:spPr/>
      <dgm:t>
        <a:bodyPr/>
        <a:lstStyle/>
        <a:p>
          <a:endParaRPr lang="en-US"/>
        </a:p>
      </dgm:t>
    </dgm:pt>
    <dgm:pt modelId="{EC99BB7E-1557-4B5A-BDF6-CC6772292515}" type="sibTrans" cxnId="{6BC6EBBE-09A4-49B9-9A31-895F40F3FAB7}">
      <dgm:prSet/>
      <dgm:spPr/>
      <dgm:t>
        <a:bodyPr/>
        <a:lstStyle/>
        <a:p>
          <a:endParaRPr lang="en-US"/>
        </a:p>
      </dgm:t>
    </dgm:pt>
    <dgm:pt modelId="{BC4C7B28-3D16-4622-AC85-683A83ED1891}">
      <dgm:prSet/>
      <dgm:spPr/>
      <dgm:t>
        <a:bodyPr/>
        <a:lstStyle/>
        <a:p>
          <a:r>
            <a:rPr lang="en-US"/>
            <a:t>Across Scotland there are very few Grid Locations that can accept this level of power.</a:t>
          </a:r>
        </a:p>
      </dgm:t>
    </dgm:pt>
    <dgm:pt modelId="{4756CF76-7011-4577-9D66-8D47857D8E8D}" type="parTrans" cxnId="{35B1B3DC-7858-4728-9E1F-27332C54FD1D}">
      <dgm:prSet/>
      <dgm:spPr/>
      <dgm:t>
        <a:bodyPr/>
        <a:lstStyle/>
        <a:p>
          <a:endParaRPr lang="en-US"/>
        </a:p>
      </dgm:t>
    </dgm:pt>
    <dgm:pt modelId="{84708042-AF94-4EF2-AC1A-092322055019}" type="sibTrans" cxnId="{35B1B3DC-7858-4728-9E1F-27332C54FD1D}">
      <dgm:prSet/>
      <dgm:spPr/>
      <dgm:t>
        <a:bodyPr/>
        <a:lstStyle/>
        <a:p>
          <a:endParaRPr lang="en-US"/>
        </a:p>
      </dgm:t>
    </dgm:pt>
    <dgm:pt modelId="{1BAD3E94-2A0A-4E29-A62B-727F2349F81C}">
      <dgm:prSet/>
      <dgm:spPr/>
      <dgm:t>
        <a:bodyPr/>
        <a:lstStyle/>
        <a:p>
          <a:endParaRPr lang="en-US" dirty="0"/>
        </a:p>
      </dgm:t>
    </dgm:pt>
    <dgm:pt modelId="{E0C9AF2E-A624-4780-9974-2C978428B0AC}" type="parTrans" cxnId="{5E8289C4-DDE2-4E1A-BA94-0E38858B00B5}">
      <dgm:prSet/>
      <dgm:spPr/>
      <dgm:t>
        <a:bodyPr/>
        <a:lstStyle/>
        <a:p>
          <a:endParaRPr lang="en-US"/>
        </a:p>
      </dgm:t>
    </dgm:pt>
    <dgm:pt modelId="{78B6296C-4000-4852-959D-DD0EDA7B08E9}" type="sibTrans" cxnId="{5E8289C4-DDE2-4E1A-BA94-0E38858B00B5}">
      <dgm:prSet/>
      <dgm:spPr/>
      <dgm:t>
        <a:bodyPr/>
        <a:lstStyle/>
        <a:p>
          <a:endParaRPr lang="en-US"/>
        </a:p>
      </dgm:t>
    </dgm:pt>
    <dgm:pt modelId="{B1C4C8FC-5E13-3F42-9B75-CCDF44FC2078}" type="pres">
      <dgm:prSet presAssocID="{83F39A03-D878-4532-84E1-A0DB9F8C7A39}" presName="vert0" presStyleCnt="0">
        <dgm:presLayoutVars>
          <dgm:dir/>
          <dgm:animOne val="branch"/>
          <dgm:animLvl val="lvl"/>
        </dgm:presLayoutVars>
      </dgm:prSet>
      <dgm:spPr/>
    </dgm:pt>
    <dgm:pt modelId="{48FE0647-6868-9A40-A243-D49C9605F56B}" type="pres">
      <dgm:prSet presAssocID="{8F515FE5-9A6C-460C-BE88-B00135E6A16F}" presName="thickLine" presStyleLbl="alignNode1" presStyleIdx="0" presStyleCnt="4"/>
      <dgm:spPr/>
    </dgm:pt>
    <dgm:pt modelId="{FE128439-EB0F-9D48-89BB-B05282868C16}" type="pres">
      <dgm:prSet presAssocID="{8F515FE5-9A6C-460C-BE88-B00135E6A16F}" presName="horz1" presStyleCnt="0"/>
      <dgm:spPr/>
    </dgm:pt>
    <dgm:pt modelId="{79FE70A0-9CC8-B842-A2D9-70A9B813F47A}" type="pres">
      <dgm:prSet presAssocID="{8F515FE5-9A6C-460C-BE88-B00135E6A16F}" presName="tx1" presStyleLbl="revTx" presStyleIdx="0" presStyleCnt="4"/>
      <dgm:spPr/>
    </dgm:pt>
    <dgm:pt modelId="{2E6DD155-ADFB-164D-AF05-549CFDCA31E0}" type="pres">
      <dgm:prSet presAssocID="{8F515FE5-9A6C-460C-BE88-B00135E6A16F}" presName="vert1" presStyleCnt="0"/>
      <dgm:spPr/>
    </dgm:pt>
    <dgm:pt modelId="{D4108A12-E557-B34F-99E5-14B1E2E9C927}" type="pres">
      <dgm:prSet presAssocID="{5C391FF9-1078-46F2-9D77-7EBF570AC03C}" presName="thickLine" presStyleLbl="alignNode1" presStyleIdx="1" presStyleCnt="4"/>
      <dgm:spPr/>
    </dgm:pt>
    <dgm:pt modelId="{332A131C-645A-FC49-8A4F-E9FE825C8B3F}" type="pres">
      <dgm:prSet presAssocID="{5C391FF9-1078-46F2-9D77-7EBF570AC03C}" presName="horz1" presStyleCnt="0"/>
      <dgm:spPr/>
    </dgm:pt>
    <dgm:pt modelId="{3569C760-595E-D042-A856-A3DA4EAFD75D}" type="pres">
      <dgm:prSet presAssocID="{5C391FF9-1078-46F2-9D77-7EBF570AC03C}" presName="tx1" presStyleLbl="revTx" presStyleIdx="1" presStyleCnt="4"/>
      <dgm:spPr/>
    </dgm:pt>
    <dgm:pt modelId="{886FB7C3-5B25-9F46-B995-002C3DEB6027}" type="pres">
      <dgm:prSet presAssocID="{5C391FF9-1078-46F2-9D77-7EBF570AC03C}" presName="vert1" presStyleCnt="0"/>
      <dgm:spPr/>
    </dgm:pt>
    <dgm:pt modelId="{43030CEC-B1C1-1241-B783-80393E4AEA18}" type="pres">
      <dgm:prSet presAssocID="{BC4C7B28-3D16-4622-AC85-683A83ED1891}" presName="thickLine" presStyleLbl="alignNode1" presStyleIdx="2" presStyleCnt="4"/>
      <dgm:spPr/>
    </dgm:pt>
    <dgm:pt modelId="{042C20A1-7E6C-2B42-9940-6EDA93D1E4F2}" type="pres">
      <dgm:prSet presAssocID="{BC4C7B28-3D16-4622-AC85-683A83ED1891}" presName="horz1" presStyleCnt="0"/>
      <dgm:spPr/>
    </dgm:pt>
    <dgm:pt modelId="{D20D02D6-066E-BB4B-9640-592CFCC491B7}" type="pres">
      <dgm:prSet presAssocID="{BC4C7B28-3D16-4622-AC85-683A83ED1891}" presName="tx1" presStyleLbl="revTx" presStyleIdx="2" presStyleCnt="4"/>
      <dgm:spPr/>
    </dgm:pt>
    <dgm:pt modelId="{94A9AD6A-B44E-8041-9904-626AE561DBA1}" type="pres">
      <dgm:prSet presAssocID="{BC4C7B28-3D16-4622-AC85-683A83ED1891}" presName="vert1" presStyleCnt="0"/>
      <dgm:spPr/>
    </dgm:pt>
    <dgm:pt modelId="{1B64D091-D3A3-3F41-9BF0-5416EA67140E}" type="pres">
      <dgm:prSet presAssocID="{1BAD3E94-2A0A-4E29-A62B-727F2349F81C}" presName="thickLine" presStyleLbl="alignNode1" presStyleIdx="3" presStyleCnt="4"/>
      <dgm:spPr/>
    </dgm:pt>
    <dgm:pt modelId="{FCCCD5C9-80AA-544E-94BA-A8697A3B6F69}" type="pres">
      <dgm:prSet presAssocID="{1BAD3E94-2A0A-4E29-A62B-727F2349F81C}" presName="horz1" presStyleCnt="0"/>
      <dgm:spPr/>
    </dgm:pt>
    <dgm:pt modelId="{24DFAB30-9D7D-1D4B-8126-456A7062F3E0}" type="pres">
      <dgm:prSet presAssocID="{1BAD3E94-2A0A-4E29-A62B-727F2349F81C}" presName="tx1" presStyleLbl="revTx" presStyleIdx="3" presStyleCnt="4"/>
      <dgm:spPr/>
    </dgm:pt>
    <dgm:pt modelId="{F0136BC3-36A8-284C-8E6E-C5AE5ED08E16}" type="pres">
      <dgm:prSet presAssocID="{1BAD3E94-2A0A-4E29-A62B-727F2349F81C}" presName="vert1" presStyleCnt="0"/>
      <dgm:spPr/>
    </dgm:pt>
  </dgm:ptLst>
  <dgm:cxnLst>
    <dgm:cxn modelId="{8345C213-E4AB-9444-B048-E74E215CAB51}" type="presOf" srcId="{5C391FF9-1078-46F2-9D77-7EBF570AC03C}" destId="{3569C760-595E-D042-A856-A3DA4EAFD75D}" srcOrd="0" destOrd="0" presId="urn:microsoft.com/office/officeart/2008/layout/LinedList"/>
    <dgm:cxn modelId="{EDA17926-DEBF-AE48-91E5-185E8739E815}" type="presOf" srcId="{1BAD3E94-2A0A-4E29-A62B-727F2349F81C}" destId="{24DFAB30-9D7D-1D4B-8126-456A7062F3E0}" srcOrd="0" destOrd="0" presId="urn:microsoft.com/office/officeart/2008/layout/LinedList"/>
    <dgm:cxn modelId="{D6B50839-41A1-CF41-B803-9C60E3F315CE}" type="presOf" srcId="{83F39A03-D878-4532-84E1-A0DB9F8C7A39}" destId="{B1C4C8FC-5E13-3F42-9B75-CCDF44FC2078}" srcOrd="0" destOrd="0" presId="urn:microsoft.com/office/officeart/2008/layout/LinedList"/>
    <dgm:cxn modelId="{4DC2A071-677C-49F8-A9B4-63C06B803D59}" srcId="{83F39A03-D878-4532-84E1-A0DB9F8C7A39}" destId="{8F515FE5-9A6C-460C-BE88-B00135E6A16F}" srcOrd="0" destOrd="0" parTransId="{7C0A3217-EC86-4EF8-BCB6-49F0FF2C318C}" sibTransId="{DA638172-A8D2-47EB-A671-2BDD0D03E2AF}"/>
    <dgm:cxn modelId="{FD58E591-3529-4C4B-A2CB-ADCC5BD55C37}" type="presOf" srcId="{8F515FE5-9A6C-460C-BE88-B00135E6A16F}" destId="{79FE70A0-9CC8-B842-A2D9-70A9B813F47A}" srcOrd="0" destOrd="0" presId="urn:microsoft.com/office/officeart/2008/layout/LinedList"/>
    <dgm:cxn modelId="{EC7786B7-12BB-554C-8335-ADB15A4FD991}" type="presOf" srcId="{BC4C7B28-3D16-4622-AC85-683A83ED1891}" destId="{D20D02D6-066E-BB4B-9640-592CFCC491B7}" srcOrd="0" destOrd="0" presId="urn:microsoft.com/office/officeart/2008/layout/LinedList"/>
    <dgm:cxn modelId="{6BC6EBBE-09A4-49B9-9A31-895F40F3FAB7}" srcId="{83F39A03-D878-4532-84E1-A0DB9F8C7A39}" destId="{5C391FF9-1078-46F2-9D77-7EBF570AC03C}" srcOrd="1" destOrd="0" parTransId="{75F9A279-F745-42E5-8C1C-CF4DA2A23912}" sibTransId="{EC99BB7E-1557-4B5A-BDF6-CC6772292515}"/>
    <dgm:cxn modelId="{5E8289C4-DDE2-4E1A-BA94-0E38858B00B5}" srcId="{83F39A03-D878-4532-84E1-A0DB9F8C7A39}" destId="{1BAD3E94-2A0A-4E29-A62B-727F2349F81C}" srcOrd="3" destOrd="0" parTransId="{E0C9AF2E-A624-4780-9974-2C978428B0AC}" sibTransId="{78B6296C-4000-4852-959D-DD0EDA7B08E9}"/>
    <dgm:cxn modelId="{35B1B3DC-7858-4728-9E1F-27332C54FD1D}" srcId="{83F39A03-D878-4532-84E1-A0DB9F8C7A39}" destId="{BC4C7B28-3D16-4622-AC85-683A83ED1891}" srcOrd="2" destOrd="0" parTransId="{4756CF76-7011-4577-9D66-8D47857D8E8D}" sibTransId="{84708042-AF94-4EF2-AC1A-092322055019}"/>
    <dgm:cxn modelId="{4B1F0255-475A-134F-BDD3-92ED6C8D3E46}" type="presParOf" srcId="{B1C4C8FC-5E13-3F42-9B75-CCDF44FC2078}" destId="{48FE0647-6868-9A40-A243-D49C9605F56B}" srcOrd="0" destOrd="0" presId="urn:microsoft.com/office/officeart/2008/layout/LinedList"/>
    <dgm:cxn modelId="{91518707-657E-0648-AE86-507A7462E96F}" type="presParOf" srcId="{B1C4C8FC-5E13-3F42-9B75-CCDF44FC2078}" destId="{FE128439-EB0F-9D48-89BB-B05282868C16}" srcOrd="1" destOrd="0" presId="urn:microsoft.com/office/officeart/2008/layout/LinedList"/>
    <dgm:cxn modelId="{FEEB8740-4E32-E647-83C1-A96D41285619}" type="presParOf" srcId="{FE128439-EB0F-9D48-89BB-B05282868C16}" destId="{79FE70A0-9CC8-B842-A2D9-70A9B813F47A}" srcOrd="0" destOrd="0" presId="urn:microsoft.com/office/officeart/2008/layout/LinedList"/>
    <dgm:cxn modelId="{94993FB7-373D-D242-9B71-E402CFB31602}" type="presParOf" srcId="{FE128439-EB0F-9D48-89BB-B05282868C16}" destId="{2E6DD155-ADFB-164D-AF05-549CFDCA31E0}" srcOrd="1" destOrd="0" presId="urn:microsoft.com/office/officeart/2008/layout/LinedList"/>
    <dgm:cxn modelId="{63F572A7-B58C-284B-9FAE-CC82ACE11756}" type="presParOf" srcId="{B1C4C8FC-5E13-3F42-9B75-CCDF44FC2078}" destId="{D4108A12-E557-B34F-99E5-14B1E2E9C927}" srcOrd="2" destOrd="0" presId="urn:microsoft.com/office/officeart/2008/layout/LinedList"/>
    <dgm:cxn modelId="{486AE238-BCE1-7549-B40A-B46448E83B12}" type="presParOf" srcId="{B1C4C8FC-5E13-3F42-9B75-CCDF44FC2078}" destId="{332A131C-645A-FC49-8A4F-E9FE825C8B3F}" srcOrd="3" destOrd="0" presId="urn:microsoft.com/office/officeart/2008/layout/LinedList"/>
    <dgm:cxn modelId="{06E38187-B39A-0A4B-84A4-9CF61580F3D3}" type="presParOf" srcId="{332A131C-645A-FC49-8A4F-E9FE825C8B3F}" destId="{3569C760-595E-D042-A856-A3DA4EAFD75D}" srcOrd="0" destOrd="0" presId="urn:microsoft.com/office/officeart/2008/layout/LinedList"/>
    <dgm:cxn modelId="{A2D54C81-F0DC-A048-8DBA-81D93B3EB891}" type="presParOf" srcId="{332A131C-645A-FC49-8A4F-E9FE825C8B3F}" destId="{886FB7C3-5B25-9F46-B995-002C3DEB6027}" srcOrd="1" destOrd="0" presId="urn:microsoft.com/office/officeart/2008/layout/LinedList"/>
    <dgm:cxn modelId="{033A4BD7-B0D8-1B41-9721-DE2780B0C57A}" type="presParOf" srcId="{B1C4C8FC-5E13-3F42-9B75-CCDF44FC2078}" destId="{43030CEC-B1C1-1241-B783-80393E4AEA18}" srcOrd="4" destOrd="0" presId="urn:microsoft.com/office/officeart/2008/layout/LinedList"/>
    <dgm:cxn modelId="{42A86B58-7FC2-F642-9E80-3368A3A1A31A}" type="presParOf" srcId="{B1C4C8FC-5E13-3F42-9B75-CCDF44FC2078}" destId="{042C20A1-7E6C-2B42-9940-6EDA93D1E4F2}" srcOrd="5" destOrd="0" presId="urn:microsoft.com/office/officeart/2008/layout/LinedList"/>
    <dgm:cxn modelId="{AB432553-F000-0A49-8ECC-BC4E62215BD8}" type="presParOf" srcId="{042C20A1-7E6C-2B42-9940-6EDA93D1E4F2}" destId="{D20D02D6-066E-BB4B-9640-592CFCC491B7}" srcOrd="0" destOrd="0" presId="urn:microsoft.com/office/officeart/2008/layout/LinedList"/>
    <dgm:cxn modelId="{14FE1EB7-6223-6043-A1C1-E848470EBF7D}" type="presParOf" srcId="{042C20A1-7E6C-2B42-9940-6EDA93D1E4F2}" destId="{94A9AD6A-B44E-8041-9904-626AE561DBA1}" srcOrd="1" destOrd="0" presId="urn:microsoft.com/office/officeart/2008/layout/LinedList"/>
    <dgm:cxn modelId="{E4CFD491-35B1-484B-B0CC-1BE269EC140E}" type="presParOf" srcId="{B1C4C8FC-5E13-3F42-9B75-CCDF44FC2078}" destId="{1B64D091-D3A3-3F41-9BF0-5416EA67140E}" srcOrd="6" destOrd="0" presId="urn:microsoft.com/office/officeart/2008/layout/LinedList"/>
    <dgm:cxn modelId="{F58C5F34-B7C4-804E-926B-50609D66D84E}" type="presParOf" srcId="{B1C4C8FC-5E13-3F42-9B75-CCDF44FC2078}" destId="{FCCCD5C9-80AA-544E-94BA-A8697A3B6F69}" srcOrd="7" destOrd="0" presId="urn:microsoft.com/office/officeart/2008/layout/LinedList"/>
    <dgm:cxn modelId="{CA79B340-E477-EC43-BF31-5CC505BC6EF2}" type="presParOf" srcId="{FCCCD5C9-80AA-544E-94BA-A8697A3B6F69}" destId="{24DFAB30-9D7D-1D4B-8126-456A7062F3E0}" srcOrd="0" destOrd="0" presId="urn:microsoft.com/office/officeart/2008/layout/LinedList"/>
    <dgm:cxn modelId="{4A005165-A81D-1943-BC1E-AB243B93B2FA}" type="presParOf" srcId="{FCCCD5C9-80AA-544E-94BA-A8697A3B6F69}" destId="{F0136BC3-36A8-284C-8E6E-C5AE5ED08E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B57EE-2C25-DF40-8945-6B76247F1BE3}">
      <dsp:nvSpPr>
        <dsp:cNvPr id="0" name=""/>
        <dsp:cNvSpPr/>
      </dsp:nvSpPr>
      <dsp:spPr>
        <a:xfrm>
          <a:off x="0" y="3041"/>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F77D9-BB08-714D-8DA4-2BF94C602AF6}">
      <dsp:nvSpPr>
        <dsp:cNvPr id="0" name=""/>
        <dsp:cNvSpPr/>
      </dsp:nvSpPr>
      <dsp:spPr>
        <a:xfrm>
          <a:off x="0" y="3041"/>
          <a:ext cx="6492875" cy="80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site already benefits from Planning Permission for a 19.9MW facility and this new proposal would enable 29.9MW of power to be stored and exported from the site to the electricity grid. </a:t>
          </a:r>
          <a:endParaRPr lang="en-US" sz="1600" kern="1200" dirty="0"/>
        </a:p>
      </dsp:txBody>
      <dsp:txXfrm>
        <a:off x="0" y="3041"/>
        <a:ext cx="6492875" cy="803950"/>
      </dsp:txXfrm>
    </dsp:sp>
    <dsp:sp modelId="{A6A2F6F0-2DA1-564E-A855-3249728D7855}">
      <dsp:nvSpPr>
        <dsp:cNvPr id="0" name=""/>
        <dsp:cNvSpPr/>
      </dsp:nvSpPr>
      <dsp:spPr>
        <a:xfrm>
          <a:off x="0" y="806992"/>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4BEA9-9E7C-B34C-BC38-738225C6C50F}">
      <dsp:nvSpPr>
        <dsp:cNvPr id="0" name=""/>
        <dsp:cNvSpPr/>
      </dsp:nvSpPr>
      <dsp:spPr>
        <a:xfrm>
          <a:off x="0" y="806992"/>
          <a:ext cx="6492875" cy="80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physical size of the 29.9MW development is not larger than the 19.9MW scheme as more efficient batteries are proposed to store the electricity. </a:t>
          </a:r>
          <a:endParaRPr lang="en-US" sz="1600" kern="1200" dirty="0"/>
        </a:p>
      </dsp:txBody>
      <dsp:txXfrm>
        <a:off x="0" y="806992"/>
        <a:ext cx="6492875" cy="803950"/>
      </dsp:txXfrm>
    </dsp:sp>
    <dsp:sp modelId="{F14FBB12-332F-F245-916D-9289E2A4E693}">
      <dsp:nvSpPr>
        <dsp:cNvPr id="0" name=""/>
        <dsp:cNvSpPr/>
      </dsp:nvSpPr>
      <dsp:spPr>
        <a:xfrm>
          <a:off x="0" y="1610943"/>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7EF37-BDB3-EB44-9150-17B711F8014A}">
      <dsp:nvSpPr>
        <dsp:cNvPr id="0" name=""/>
        <dsp:cNvSpPr/>
      </dsp:nvSpPr>
      <dsp:spPr>
        <a:xfrm>
          <a:off x="0" y="1610943"/>
          <a:ext cx="6486534" cy="107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development would consist of containers containing batteries and associated equipment, an access track, electricity, meter building and fencing</a:t>
          </a:r>
          <a:endParaRPr lang="en-US" sz="1600" kern="1200" dirty="0"/>
        </a:p>
      </dsp:txBody>
      <dsp:txXfrm>
        <a:off x="0" y="1610943"/>
        <a:ext cx="6486534" cy="1079561"/>
      </dsp:txXfrm>
    </dsp:sp>
    <dsp:sp modelId="{0AA3546A-1568-B74F-98D0-E727EFAE46EF}">
      <dsp:nvSpPr>
        <dsp:cNvPr id="0" name=""/>
        <dsp:cNvSpPr/>
      </dsp:nvSpPr>
      <dsp:spPr>
        <a:xfrm>
          <a:off x="0" y="2690505"/>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C5EDB-2D8C-8242-B376-F343AEF6E23E}">
      <dsp:nvSpPr>
        <dsp:cNvPr id="0" name=""/>
        <dsp:cNvSpPr/>
      </dsp:nvSpPr>
      <dsp:spPr>
        <a:xfrm>
          <a:off x="0" y="2690505"/>
          <a:ext cx="6492875" cy="80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Stores excess energy from the grid</a:t>
          </a:r>
        </a:p>
      </dsp:txBody>
      <dsp:txXfrm>
        <a:off x="0" y="2690505"/>
        <a:ext cx="6492875" cy="803950"/>
      </dsp:txXfrm>
    </dsp:sp>
    <dsp:sp modelId="{FC90B478-DD0D-004F-9933-C0193A29DAF8}">
      <dsp:nvSpPr>
        <dsp:cNvPr id="0" name=""/>
        <dsp:cNvSpPr/>
      </dsp:nvSpPr>
      <dsp:spPr>
        <a:xfrm>
          <a:off x="0" y="3494456"/>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2B181-C50D-9F4D-9E91-5CE273C0F569}">
      <dsp:nvSpPr>
        <dsp:cNvPr id="0" name=""/>
        <dsp:cNvSpPr/>
      </dsp:nvSpPr>
      <dsp:spPr>
        <a:xfrm>
          <a:off x="0" y="3494456"/>
          <a:ext cx="6492875" cy="80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Puts electricity back into the grid when required</a:t>
          </a:r>
        </a:p>
      </dsp:txBody>
      <dsp:txXfrm>
        <a:off x="0" y="3494456"/>
        <a:ext cx="6492875" cy="803950"/>
      </dsp:txXfrm>
    </dsp:sp>
    <dsp:sp modelId="{1FCA85EA-7117-7442-B12F-80AD247A8C19}">
      <dsp:nvSpPr>
        <dsp:cNvPr id="0" name=""/>
        <dsp:cNvSpPr/>
      </dsp:nvSpPr>
      <dsp:spPr>
        <a:xfrm>
          <a:off x="0" y="4298407"/>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74B8D-F843-9D4C-83E1-A4081F962AC9}">
      <dsp:nvSpPr>
        <dsp:cNvPr id="0" name=""/>
        <dsp:cNvSpPr/>
      </dsp:nvSpPr>
      <dsp:spPr>
        <a:xfrm>
          <a:off x="0" y="4298407"/>
          <a:ext cx="6492875" cy="80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This helps balance the supply and demand for the grid</a:t>
          </a:r>
        </a:p>
      </dsp:txBody>
      <dsp:txXfrm>
        <a:off x="0" y="4298407"/>
        <a:ext cx="6492875" cy="803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98E38-C534-DD44-A3A3-A3DAA00916D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BC1E7-6B8A-AD4B-A98B-2C4447E992BB}">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Energy Storage Development Company</a:t>
          </a:r>
        </a:p>
      </dsp:txBody>
      <dsp:txXfrm>
        <a:off x="0" y="2492"/>
        <a:ext cx="6492875" cy="850069"/>
      </dsp:txXfrm>
    </dsp:sp>
    <dsp:sp modelId="{DA2DE53D-48D3-7B43-BB9D-8C24E080F231}">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C9592-7AB8-6E4E-B3C2-F058937C6096}">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Based in Hamilton, Lanarkshire</a:t>
          </a:r>
        </a:p>
      </dsp:txBody>
      <dsp:txXfrm>
        <a:off x="0" y="852561"/>
        <a:ext cx="6492875" cy="850069"/>
      </dsp:txXfrm>
    </dsp:sp>
    <dsp:sp modelId="{3D75BAD4-BBFC-B347-9243-401F02435D62}">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1726E-B48F-904A-B17D-12F1B5D0E2DE}">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Started in 2017</a:t>
          </a:r>
        </a:p>
      </dsp:txBody>
      <dsp:txXfrm>
        <a:off x="0" y="1702630"/>
        <a:ext cx="6492875" cy="850069"/>
      </dsp:txXfrm>
    </dsp:sp>
    <dsp:sp modelId="{4BC2FA7E-5521-6F4C-99D3-65A97E87AFC5}">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D44D1-93BA-EE4C-AB05-5C9613177563}">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Bringing 2GW of Energy Storage to Scotland</a:t>
          </a:r>
        </a:p>
      </dsp:txBody>
      <dsp:txXfrm>
        <a:off x="0" y="2552699"/>
        <a:ext cx="6492875" cy="850069"/>
      </dsp:txXfrm>
    </dsp:sp>
    <dsp:sp modelId="{3285A614-824B-B144-AF6A-B38CB7056A66}">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8C105-B04C-1147-94C0-794BE238C7D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Developing 3 Pumped Storage Hydro Projects 450MW +</a:t>
          </a:r>
        </a:p>
      </dsp:txBody>
      <dsp:txXfrm>
        <a:off x="0" y="3402769"/>
        <a:ext cx="6492875" cy="850069"/>
      </dsp:txXfrm>
    </dsp:sp>
    <dsp:sp modelId="{A02C38BB-501F-AB42-9D46-425307641F36}">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C6C14-6C5C-F043-8172-AA6FCB0AC7D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500MW of Battery Storage</a:t>
          </a:r>
        </a:p>
      </dsp:txBody>
      <dsp:txXfrm>
        <a:off x="0" y="4252838"/>
        <a:ext cx="6492875" cy="850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1E4B-AAEC-114A-87E9-30C59FD41904}">
      <dsp:nvSpPr>
        <dsp:cNvPr id="0" name=""/>
        <dsp:cNvSpPr/>
      </dsp:nvSpPr>
      <dsp:spPr>
        <a:xfrm>
          <a:off x="0" y="130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707F4-7A9E-3643-BDAD-703F0447DA78}">
      <dsp:nvSpPr>
        <dsp:cNvPr id="0" name=""/>
        <dsp:cNvSpPr/>
      </dsp:nvSpPr>
      <dsp:spPr>
        <a:xfrm>
          <a:off x="0" y="1302"/>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Scotland has a Target of Net Zero by 2045</a:t>
          </a:r>
        </a:p>
      </dsp:txBody>
      <dsp:txXfrm>
        <a:off x="0" y="1302"/>
        <a:ext cx="6492875" cy="584578"/>
      </dsp:txXfrm>
    </dsp:sp>
    <dsp:sp modelId="{4CCAAADA-890C-1447-86FD-F482FF9B76EA}">
      <dsp:nvSpPr>
        <dsp:cNvPr id="0" name=""/>
        <dsp:cNvSpPr/>
      </dsp:nvSpPr>
      <dsp:spPr>
        <a:xfrm>
          <a:off x="0" y="585880"/>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17380-5E26-AE47-924C-494C8F649F92}">
      <dsp:nvSpPr>
        <dsp:cNvPr id="0" name=""/>
        <dsp:cNvSpPr/>
      </dsp:nvSpPr>
      <dsp:spPr>
        <a:xfrm>
          <a:off x="0" y="585880"/>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Renewable energy is intermittent, This means we can’t rely on it to meet demand </a:t>
          </a:r>
        </a:p>
      </dsp:txBody>
      <dsp:txXfrm>
        <a:off x="0" y="585880"/>
        <a:ext cx="6492875" cy="584578"/>
      </dsp:txXfrm>
    </dsp:sp>
    <dsp:sp modelId="{0CD7F6AA-6A05-5A41-9DDE-BCBD6F904A09}">
      <dsp:nvSpPr>
        <dsp:cNvPr id="0" name=""/>
        <dsp:cNvSpPr/>
      </dsp:nvSpPr>
      <dsp:spPr>
        <a:xfrm>
          <a:off x="0" y="1170458"/>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69CC1-6B27-7B45-A6CF-0338395B151B}">
      <dsp:nvSpPr>
        <dsp:cNvPr id="0" name=""/>
        <dsp:cNvSpPr/>
      </dsp:nvSpPr>
      <dsp:spPr>
        <a:xfrm>
          <a:off x="0" y="1170458"/>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Fossil fuel generators coal gas and nuclear make up the difference</a:t>
          </a:r>
        </a:p>
      </dsp:txBody>
      <dsp:txXfrm>
        <a:off x="0" y="1170458"/>
        <a:ext cx="6492875" cy="584578"/>
      </dsp:txXfrm>
    </dsp:sp>
    <dsp:sp modelId="{B6BBA543-1C51-EE4C-AEAF-00A140DCF88D}">
      <dsp:nvSpPr>
        <dsp:cNvPr id="0" name=""/>
        <dsp:cNvSpPr/>
      </dsp:nvSpPr>
      <dsp:spPr>
        <a:xfrm>
          <a:off x="0" y="175503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59A2E-F98B-F649-A96B-89CDF2CE2DF8}">
      <dsp:nvSpPr>
        <dsp:cNvPr id="0" name=""/>
        <dsp:cNvSpPr/>
      </dsp:nvSpPr>
      <dsp:spPr>
        <a:xfrm>
          <a:off x="0" y="1755037"/>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As these go offline we need to be able to meet that demand</a:t>
          </a:r>
        </a:p>
      </dsp:txBody>
      <dsp:txXfrm>
        <a:off x="0" y="1755037"/>
        <a:ext cx="6492875" cy="584578"/>
      </dsp:txXfrm>
    </dsp:sp>
    <dsp:sp modelId="{A3AA4360-C6F8-9C41-8596-F1982ED79B79}">
      <dsp:nvSpPr>
        <dsp:cNvPr id="0" name=""/>
        <dsp:cNvSpPr/>
      </dsp:nvSpPr>
      <dsp:spPr>
        <a:xfrm>
          <a:off x="0" y="2339615"/>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9541C-4A47-B148-BD1A-7BFF6B9F235E}">
      <dsp:nvSpPr>
        <dsp:cNvPr id="0" name=""/>
        <dsp:cNvSpPr/>
      </dsp:nvSpPr>
      <dsp:spPr>
        <a:xfrm>
          <a:off x="0" y="2339615"/>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Energy storage lets us store renewable energy for when it is needed</a:t>
          </a:r>
        </a:p>
      </dsp:txBody>
      <dsp:txXfrm>
        <a:off x="0" y="2339615"/>
        <a:ext cx="6492875" cy="584578"/>
      </dsp:txXfrm>
    </dsp:sp>
    <dsp:sp modelId="{B5F4C8C0-B2F0-D14B-B729-A64B82A5F99A}">
      <dsp:nvSpPr>
        <dsp:cNvPr id="0" name=""/>
        <dsp:cNvSpPr/>
      </dsp:nvSpPr>
      <dsp:spPr>
        <a:xfrm>
          <a:off x="0" y="2924193"/>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74BF4-5858-0E40-B8B9-15C18717DB86}">
      <dsp:nvSpPr>
        <dsp:cNvPr id="0" name=""/>
        <dsp:cNvSpPr/>
      </dsp:nvSpPr>
      <dsp:spPr>
        <a:xfrm>
          <a:off x="0" y="2924193"/>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OFGEM have estimated we need up to 37GW of energy storage by 2050</a:t>
          </a:r>
        </a:p>
      </dsp:txBody>
      <dsp:txXfrm>
        <a:off x="0" y="2924193"/>
        <a:ext cx="6492875" cy="584578"/>
      </dsp:txXfrm>
    </dsp:sp>
    <dsp:sp modelId="{1ADD76AF-1E6B-5B45-8F0B-31BBA0E75E69}">
      <dsp:nvSpPr>
        <dsp:cNvPr id="0" name=""/>
        <dsp:cNvSpPr/>
      </dsp:nvSpPr>
      <dsp:spPr>
        <a:xfrm>
          <a:off x="0" y="350877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EB630-27E6-D346-8165-B11145ED8646}">
      <dsp:nvSpPr>
        <dsp:cNvPr id="0" name=""/>
        <dsp:cNvSpPr/>
      </dsp:nvSpPr>
      <dsp:spPr>
        <a:xfrm>
          <a:off x="0" y="3508771"/>
          <a:ext cx="6486534" cy="15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Scottish Energy Strategy, published 2018, supports new energy storage capacity. It states that the Scottish Government will continue to support innovation and deployment in storage and to work to accelerate its penetration across Scotland.</a:t>
          </a:r>
          <a:endParaRPr lang="en-US" sz="1600" kern="1200" dirty="0"/>
        </a:p>
      </dsp:txBody>
      <dsp:txXfrm>
        <a:off x="0" y="3508771"/>
        <a:ext cx="6486534" cy="1595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0647-6868-9A40-A243-D49C9605F56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E70A0-9CC8-B842-A2D9-70A9B813F47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land is located near the Kintore GSP</a:t>
          </a:r>
        </a:p>
      </dsp:txBody>
      <dsp:txXfrm>
        <a:off x="0" y="0"/>
        <a:ext cx="6492875" cy="1276350"/>
      </dsp:txXfrm>
    </dsp:sp>
    <dsp:sp modelId="{D4108A12-E557-B34F-99E5-14B1E2E9C927}">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9C760-595E-D042-A856-A3DA4EAFD75D}">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There is available capacity at the Grid Supply Point</a:t>
          </a:r>
        </a:p>
      </dsp:txBody>
      <dsp:txXfrm>
        <a:off x="0" y="1276350"/>
        <a:ext cx="6492875" cy="1276350"/>
      </dsp:txXfrm>
    </dsp:sp>
    <dsp:sp modelId="{43030CEC-B1C1-1241-B783-80393E4AEA18}">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D02D6-066E-BB4B-9640-592CFCC491B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Across Scotland there are very few Grid Locations that can accept this level of power.</a:t>
          </a:r>
        </a:p>
      </dsp:txBody>
      <dsp:txXfrm>
        <a:off x="0" y="2552700"/>
        <a:ext cx="6492875" cy="1276350"/>
      </dsp:txXfrm>
    </dsp:sp>
    <dsp:sp modelId="{1B64D091-D3A3-3F41-9BF0-5416EA67140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FAB30-9D7D-1D4B-8126-456A7062F3E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FB2-21DE-1540-8193-E0398EDA36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4393AD-5C8B-4549-BCD7-836114C45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C1DB891-CE61-3640-99D1-15B3A5BC2C7D}"/>
              </a:ext>
            </a:extLst>
          </p:cNvPr>
          <p:cNvSpPr>
            <a:spLocks noGrp="1"/>
          </p:cNvSpPr>
          <p:nvPr>
            <p:ph type="dt" sz="half" idx="10"/>
          </p:nvPr>
        </p:nvSpPr>
        <p:spPr/>
        <p:txBody>
          <a:bodyPr/>
          <a:lstStyle/>
          <a:p>
            <a:fld id="{FBAFEDCF-7FCD-A247-B754-322594C674E6}" type="datetimeFigureOut">
              <a:rPr lang="en-US" smtClean="0"/>
              <a:t>6/30/20</a:t>
            </a:fld>
            <a:endParaRPr lang="en-US"/>
          </a:p>
        </p:txBody>
      </p:sp>
      <p:sp>
        <p:nvSpPr>
          <p:cNvPr id="5" name="Footer Placeholder 4">
            <a:extLst>
              <a:ext uri="{FF2B5EF4-FFF2-40B4-BE49-F238E27FC236}">
                <a16:creationId xmlns:a16="http://schemas.microsoft.com/office/drawing/2014/main" id="{6A46B8B6-9D7E-DC45-BCB9-8A40F0EC4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4A1D9-6739-5449-A037-1A82D1406B2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9809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3665-E257-0F4D-8473-2FE900941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96C3CE-A7D8-D948-B487-10867B41B3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74F6F-BC16-884B-BA75-AB4070EA88EF}"/>
              </a:ext>
            </a:extLst>
          </p:cNvPr>
          <p:cNvSpPr>
            <a:spLocks noGrp="1"/>
          </p:cNvSpPr>
          <p:nvPr>
            <p:ph type="dt" sz="half" idx="10"/>
          </p:nvPr>
        </p:nvSpPr>
        <p:spPr/>
        <p:txBody>
          <a:bodyPr/>
          <a:lstStyle/>
          <a:p>
            <a:fld id="{FBAFEDCF-7FCD-A247-B754-322594C674E6}" type="datetimeFigureOut">
              <a:rPr lang="en-US" smtClean="0"/>
              <a:t>6/30/20</a:t>
            </a:fld>
            <a:endParaRPr lang="en-US"/>
          </a:p>
        </p:txBody>
      </p:sp>
      <p:sp>
        <p:nvSpPr>
          <p:cNvPr id="5" name="Footer Placeholder 4">
            <a:extLst>
              <a:ext uri="{FF2B5EF4-FFF2-40B4-BE49-F238E27FC236}">
                <a16:creationId xmlns:a16="http://schemas.microsoft.com/office/drawing/2014/main" id="{3AC99601-2F12-044C-9D88-82F67EA5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4D98F-C7E0-8644-91CA-7E451BF6925B}"/>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47679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F6F43-1C94-6044-A949-97259A656E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8058FC-EE89-734B-9E5B-121418B740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1350DD-41AD-0148-97B8-77B7DD7E9E33}"/>
              </a:ext>
            </a:extLst>
          </p:cNvPr>
          <p:cNvSpPr>
            <a:spLocks noGrp="1"/>
          </p:cNvSpPr>
          <p:nvPr>
            <p:ph type="dt" sz="half" idx="10"/>
          </p:nvPr>
        </p:nvSpPr>
        <p:spPr/>
        <p:txBody>
          <a:bodyPr/>
          <a:lstStyle/>
          <a:p>
            <a:fld id="{FBAFEDCF-7FCD-A247-B754-322594C674E6}" type="datetimeFigureOut">
              <a:rPr lang="en-US" smtClean="0"/>
              <a:t>6/30/20</a:t>
            </a:fld>
            <a:endParaRPr lang="en-US"/>
          </a:p>
        </p:txBody>
      </p:sp>
      <p:sp>
        <p:nvSpPr>
          <p:cNvPr id="5" name="Footer Placeholder 4">
            <a:extLst>
              <a:ext uri="{FF2B5EF4-FFF2-40B4-BE49-F238E27FC236}">
                <a16:creationId xmlns:a16="http://schemas.microsoft.com/office/drawing/2014/main" id="{8EBCEE5F-EA07-0743-9744-F574707E0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3F33-E68A-A84D-A5D7-5C612B6BBDE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00259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8F25-9785-5347-87D8-FA445E7A5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6B47E6-E867-4B43-BEE7-FB1298170A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2EBBF9-C847-4747-B000-8D144D0F2BE2}"/>
              </a:ext>
            </a:extLst>
          </p:cNvPr>
          <p:cNvSpPr>
            <a:spLocks noGrp="1"/>
          </p:cNvSpPr>
          <p:nvPr>
            <p:ph type="dt" sz="half" idx="10"/>
          </p:nvPr>
        </p:nvSpPr>
        <p:spPr/>
        <p:txBody>
          <a:bodyPr/>
          <a:lstStyle/>
          <a:p>
            <a:fld id="{FBAFEDCF-7FCD-A247-B754-322594C674E6}" type="datetimeFigureOut">
              <a:rPr lang="en-US" smtClean="0"/>
              <a:t>6/30/20</a:t>
            </a:fld>
            <a:endParaRPr lang="en-US"/>
          </a:p>
        </p:txBody>
      </p:sp>
      <p:sp>
        <p:nvSpPr>
          <p:cNvPr id="5" name="Footer Placeholder 4">
            <a:extLst>
              <a:ext uri="{FF2B5EF4-FFF2-40B4-BE49-F238E27FC236}">
                <a16:creationId xmlns:a16="http://schemas.microsoft.com/office/drawing/2014/main" id="{9C04525B-8459-E044-A058-9561B20C3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C34D3-1802-E443-A6D3-4FCA6F0B8446}"/>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41168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93B4-3ED8-7E42-9633-4056EF4B8F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9D81E5-EEFF-F840-AEC9-A2AABA1C3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888E6C-6136-944C-A16E-1AB5A552471E}"/>
              </a:ext>
            </a:extLst>
          </p:cNvPr>
          <p:cNvSpPr>
            <a:spLocks noGrp="1"/>
          </p:cNvSpPr>
          <p:nvPr>
            <p:ph type="dt" sz="half" idx="10"/>
          </p:nvPr>
        </p:nvSpPr>
        <p:spPr/>
        <p:txBody>
          <a:bodyPr/>
          <a:lstStyle/>
          <a:p>
            <a:fld id="{FBAFEDCF-7FCD-A247-B754-322594C674E6}" type="datetimeFigureOut">
              <a:rPr lang="en-US" smtClean="0"/>
              <a:t>6/30/20</a:t>
            </a:fld>
            <a:endParaRPr lang="en-US"/>
          </a:p>
        </p:txBody>
      </p:sp>
      <p:sp>
        <p:nvSpPr>
          <p:cNvPr id="5" name="Footer Placeholder 4">
            <a:extLst>
              <a:ext uri="{FF2B5EF4-FFF2-40B4-BE49-F238E27FC236}">
                <a16:creationId xmlns:a16="http://schemas.microsoft.com/office/drawing/2014/main" id="{241F11AE-018D-E048-8E96-DB48285CE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C4251-FDD0-A64A-81EE-6915B26DE0B4}"/>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3527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02AE-0918-4845-81B1-5439581AFE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ED5D34-1D86-6F46-B699-16A26802A7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7F30E6A-A36B-7D46-95A6-A42E3B28BA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B0B2C2-9DF6-9849-805E-9BC726DAF7DA}"/>
              </a:ext>
            </a:extLst>
          </p:cNvPr>
          <p:cNvSpPr>
            <a:spLocks noGrp="1"/>
          </p:cNvSpPr>
          <p:nvPr>
            <p:ph type="dt" sz="half" idx="10"/>
          </p:nvPr>
        </p:nvSpPr>
        <p:spPr/>
        <p:txBody>
          <a:bodyPr/>
          <a:lstStyle/>
          <a:p>
            <a:fld id="{FBAFEDCF-7FCD-A247-B754-322594C674E6}" type="datetimeFigureOut">
              <a:rPr lang="en-US" smtClean="0"/>
              <a:t>6/30/20</a:t>
            </a:fld>
            <a:endParaRPr lang="en-US"/>
          </a:p>
        </p:txBody>
      </p:sp>
      <p:sp>
        <p:nvSpPr>
          <p:cNvPr id="6" name="Footer Placeholder 5">
            <a:extLst>
              <a:ext uri="{FF2B5EF4-FFF2-40B4-BE49-F238E27FC236}">
                <a16:creationId xmlns:a16="http://schemas.microsoft.com/office/drawing/2014/main" id="{473C0052-0C56-2640-8B9A-7E480FF59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C09CF-2FE1-DD46-B8D5-627AB6840643}"/>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74889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FAE9-25D9-F441-BD97-D9DB8EC712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2A0072-18B8-0B48-A91E-9F9DD38D8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4F0A2A-13B8-AB44-A287-F1171C995D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9FEFC56-0A41-444F-97C8-6E3361546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FE10C8-6F9F-4B43-B61C-5D74B92FCE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896778-18FB-2E40-AD94-3D9FEC8349BB}"/>
              </a:ext>
            </a:extLst>
          </p:cNvPr>
          <p:cNvSpPr>
            <a:spLocks noGrp="1"/>
          </p:cNvSpPr>
          <p:nvPr>
            <p:ph type="dt" sz="half" idx="10"/>
          </p:nvPr>
        </p:nvSpPr>
        <p:spPr/>
        <p:txBody>
          <a:bodyPr/>
          <a:lstStyle/>
          <a:p>
            <a:fld id="{FBAFEDCF-7FCD-A247-B754-322594C674E6}" type="datetimeFigureOut">
              <a:rPr lang="en-US" smtClean="0"/>
              <a:t>6/30/20</a:t>
            </a:fld>
            <a:endParaRPr lang="en-US"/>
          </a:p>
        </p:txBody>
      </p:sp>
      <p:sp>
        <p:nvSpPr>
          <p:cNvPr id="8" name="Footer Placeholder 7">
            <a:extLst>
              <a:ext uri="{FF2B5EF4-FFF2-40B4-BE49-F238E27FC236}">
                <a16:creationId xmlns:a16="http://schemas.microsoft.com/office/drawing/2014/main" id="{ECDEA0BF-ADB3-6E45-8B81-5209DC4D96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6B1AC-6D7A-2744-A5A6-E7D79FEC255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04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FD60-30D6-8240-B784-464ECD666EB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4126624-78C1-8A40-A111-9440BB912A59}"/>
              </a:ext>
            </a:extLst>
          </p:cNvPr>
          <p:cNvSpPr>
            <a:spLocks noGrp="1"/>
          </p:cNvSpPr>
          <p:nvPr>
            <p:ph type="dt" sz="half" idx="10"/>
          </p:nvPr>
        </p:nvSpPr>
        <p:spPr/>
        <p:txBody>
          <a:bodyPr/>
          <a:lstStyle/>
          <a:p>
            <a:fld id="{FBAFEDCF-7FCD-A247-B754-322594C674E6}" type="datetimeFigureOut">
              <a:rPr lang="en-US" smtClean="0"/>
              <a:t>6/30/20</a:t>
            </a:fld>
            <a:endParaRPr lang="en-US"/>
          </a:p>
        </p:txBody>
      </p:sp>
      <p:sp>
        <p:nvSpPr>
          <p:cNvPr id="4" name="Footer Placeholder 3">
            <a:extLst>
              <a:ext uri="{FF2B5EF4-FFF2-40B4-BE49-F238E27FC236}">
                <a16:creationId xmlns:a16="http://schemas.microsoft.com/office/drawing/2014/main" id="{2E2AC820-E96D-8C46-95D9-9E1A3DDF7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B1E49-1F32-7C41-9B80-750857EE845D}"/>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315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957AA-7484-5943-B033-131C93AB089C}"/>
              </a:ext>
            </a:extLst>
          </p:cNvPr>
          <p:cNvSpPr>
            <a:spLocks noGrp="1"/>
          </p:cNvSpPr>
          <p:nvPr>
            <p:ph type="dt" sz="half" idx="10"/>
          </p:nvPr>
        </p:nvSpPr>
        <p:spPr/>
        <p:txBody>
          <a:bodyPr/>
          <a:lstStyle/>
          <a:p>
            <a:fld id="{FBAFEDCF-7FCD-A247-B754-322594C674E6}" type="datetimeFigureOut">
              <a:rPr lang="en-US" smtClean="0"/>
              <a:t>6/30/20</a:t>
            </a:fld>
            <a:endParaRPr lang="en-US"/>
          </a:p>
        </p:txBody>
      </p:sp>
      <p:sp>
        <p:nvSpPr>
          <p:cNvPr id="3" name="Footer Placeholder 2">
            <a:extLst>
              <a:ext uri="{FF2B5EF4-FFF2-40B4-BE49-F238E27FC236}">
                <a16:creationId xmlns:a16="http://schemas.microsoft.com/office/drawing/2014/main" id="{AC45D009-A128-CB49-9DE1-1185F0891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A335B-DBDE-774C-B399-DBF518BB1EA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1614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3107-AEE2-8B49-9EE9-7AF87C0B5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FF5D0F-DB71-0644-B36C-AA991AB21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052E0B-1A05-B34C-BE6E-FC86FB349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09D327-9DA8-FB41-B174-F008ADBC2D3C}"/>
              </a:ext>
            </a:extLst>
          </p:cNvPr>
          <p:cNvSpPr>
            <a:spLocks noGrp="1"/>
          </p:cNvSpPr>
          <p:nvPr>
            <p:ph type="dt" sz="half" idx="10"/>
          </p:nvPr>
        </p:nvSpPr>
        <p:spPr/>
        <p:txBody>
          <a:bodyPr/>
          <a:lstStyle/>
          <a:p>
            <a:fld id="{FBAFEDCF-7FCD-A247-B754-322594C674E6}" type="datetimeFigureOut">
              <a:rPr lang="en-US" smtClean="0"/>
              <a:t>6/30/20</a:t>
            </a:fld>
            <a:endParaRPr lang="en-US"/>
          </a:p>
        </p:txBody>
      </p:sp>
      <p:sp>
        <p:nvSpPr>
          <p:cNvPr id="6" name="Footer Placeholder 5">
            <a:extLst>
              <a:ext uri="{FF2B5EF4-FFF2-40B4-BE49-F238E27FC236}">
                <a16:creationId xmlns:a16="http://schemas.microsoft.com/office/drawing/2014/main" id="{0501EE33-9DFB-4E45-AF0D-F2933486C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6EEE8-3C3A-0344-BEDC-C7384BA4B0C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1307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53F-DBF5-F942-837E-0EDEADD19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937C77-AF82-6C4A-8F3A-15DFC9C39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51EB2-BBA6-1B46-BE35-E9083B29E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0A7C17-0D73-CA44-B018-015618858EA5}"/>
              </a:ext>
            </a:extLst>
          </p:cNvPr>
          <p:cNvSpPr>
            <a:spLocks noGrp="1"/>
          </p:cNvSpPr>
          <p:nvPr>
            <p:ph type="dt" sz="half" idx="10"/>
          </p:nvPr>
        </p:nvSpPr>
        <p:spPr/>
        <p:txBody>
          <a:bodyPr/>
          <a:lstStyle/>
          <a:p>
            <a:fld id="{FBAFEDCF-7FCD-A247-B754-322594C674E6}" type="datetimeFigureOut">
              <a:rPr lang="en-US" smtClean="0"/>
              <a:t>6/30/20</a:t>
            </a:fld>
            <a:endParaRPr lang="en-US"/>
          </a:p>
        </p:txBody>
      </p:sp>
      <p:sp>
        <p:nvSpPr>
          <p:cNvPr id="6" name="Footer Placeholder 5">
            <a:extLst>
              <a:ext uri="{FF2B5EF4-FFF2-40B4-BE49-F238E27FC236}">
                <a16:creationId xmlns:a16="http://schemas.microsoft.com/office/drawing/2014/main" id="{4D235FE3-43A2-FB4B-9BB7-1AE077E42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76C31-451E-7A47-93DF-5C5C90784CB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91346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54004-C968-7744-9A3F-BA39BD80D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F006D8-E89C-4149-B4D3-210C91BF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DA959A-2D34-4C46-94E9-CA9F7DE82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FEDCF-7FCD-A247-B754-322594C674E6}" type="datetimeFigureOut">
              <a:rPr lang="en-US" smtClean="0"/>
              <a:t>6/30/20</a:t>
            </a:fld>
            <a:endParaRPr lang="en-US"/>
          </a:p>
        </p:txBody>
      </p:sp>
      <p:sp>
        <p:nvSpPr>
          <p:cNvPr id="5" name="Footer Placeholder 4">
            <a:extLst>
              <a:ext uri="{FF2B5EF4-FFF2-40B4-BE49-F238E27FC236}">
                <a16:creationId xmlns:a16="http://schemas.microsoft.com/office/drawing/2014/main" id="{BE94BA84-903B-794C-B5F0-9C5F26215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32671-7106-1548-86FF-AD02066A9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89D5C-23D0-104E-B9AE-89C1357CBDF7}" type="slidenum">
              <a:rPr lang="en-US" smtClean="0"/>
              <a:t>‹#›</a:t>
            </a:fld>
            <a:endParaRPr lang="en-US"/>
          </a:p>
        </p:txBody>
      </p:sp>
    </p:spTree>
    <p:extLst>
      <p:ext uri="{BB962C8B-B14F-4D97-AF65-F5344CB8AC3E}">
        <p14:creationId xmlns:p14="http://schemas.microsoft.com/office/powerpoint/2010/main" val="3284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780D-1E74-EF42-A0B3-D2AD177F79E3}"/>
              </a:ext>
            </a:extLst>
          </p:cNvPr>
          <p:cNvSpPr>
            <a:spLocks noGrp="1"/>
          </p:cNvSpPr>
          <p:nvPr>
            <p:ph type="ctrTitle"/>
          </p:nvPr>
        </p:nvSpPr>
        <p:spPr/>
        <p:txBody>
          <a:bodyPr/>
          <a:lstStyle/>
          <a:p>
            <a:r>
              <a:rPr lang="en-US"/>
              <a:t>ILI Group</a:t>
            </a:r>
            <a:endParaRPr lang="en-US" dirty="0"/>
          </a:p>
        </p:txBody>
      </p:sp>
      <p:sp>
        <p:nvSpPr>
          <p:cNvPr id="3" name="Subtitle 2">
            <a:extLst>
              <a:ext uri="{FF2B5EF4-FFF2-40B4-BE49-F238E27FC236}">
                <a16:creationId xmlns:a16="http://schemas.microsoft.com/office/drawing/2014/main" id="{34DD9191-03CD-A348-B355-08ACF75C2395}"/>
              </a:ext>
            </a:extLst>
          </p:cNvPr>
          <p:cNvSpPr>
            <a:spLocks noGrp="1"/>
          </p:cNvSpPr>
          <p:nvPr>
            <p:ph type="subTitle" idx="1"/>
          </p:nvPr>
        </p:nvSpPr>
        <p:spPr/>
        <p:txBody>
          <a:bodyPr/>
          <a:lstStyle/>
          <a:p>
            <a:endParaRPr lang="en-US"/>
          </a:p>
          <a:p>
            <a:r>
              <a:rPr lang="en-US"/>
              <a:t>Fordtown Energy Storage Project</a:t>
            </a:r>
          </a:p>
          <a:p>
            <a:r>
              <a:rPr lang="en-US"/>
              <a:t>Presentation &amp; Q&amp;A</a:t>
            </a:r>
            <a:endParaRPr lang="en-US" dirty="0"/>
          </a:p>
        </p:txBody>
      </p:sp>
      <p:sp>
        <p:nvSpPr>
          <p:cNvPr id="5" name="TextBox 4">
            <a:extLst>
              <a:ext uri="{FF2B5EF4-FFF2-40B4-BE49-F238E27FC236}">
                <a16:creationId xmlns:a16="http://schemas.microsoft.com/office/drawing/2014/main" id="{A5FAAB0A-304F-6442-B7A3-9E08FA4036C7}"/>
              </a:ext>
            </a:extLst>
          </p:cNvPr>
          <p:cNvSpPr txBox="1"/>
          <p:nvPr/>
        </p:nvSpPr>
        <p:spPr>
          <a:xfrm>
            <a:off x="769434" y="5058072"/>
            <a:ext cx="4360127" cy="1200329"/>
          </a:xfrm>
          <a:prstGeom prst="rect">
            <a:avLst/>
          </a:prstGeom>
          <a:noFill/>
        </p:spPr>
        <p:txBody>
          <a:bodyPr wrap="square" rtlCol="0">
            <a:spAutoFit/>
          </a:bodyPr>
          <a:lstStyle/>
          <a:p>
            <a:r>
              <a:rPr lang="en-US"/>
              <a:t>Greig Templeton - Planning Manager</a:t>
            </a:r>
          </a:p>
          <a:p>
            <a:endParaRPr lang="en-US"/>
          </a:p>
          <a:p>
            <a:r>
              <a:rPr lang="en-US"/>
              <a:t>Andrew Hughes – PR &amp; Media Manager			</a:t>
            </a:r>
            <a:endParaRPr lang="en-US" dirty="0"/>
          </a:p>
        </p:txBody>
      </p:sp>
      <p:pic>
        <p:nvPicPr>
          <p:cNvPr id="6" name="Picture 5" descr="A close up of a logo&#10;&#10;Description automatically generated">
            <a:extLst>
              <a:ext uri="{FF2B5EF4-FFF2-40B4-BE49-F238E27FC236}">
                <a16:creationId xmlns:a16="http://schemas.microsoft.com/office/drawing/2014/main" id="{03918CE3-BB89-9845-B018-11E252BD9D4E}"/>
              </a:ext>
            </a:extLst>
          </p:cNvPr>
          <p:cNvPicPr>
            <a:picLocks noChangeAspect="1"/>
          </p:cNvPicPr>
          <p:nvPr/>
        </p:nvPicPr>
        <p:blipFill>
          <a:blip r:embed="rId2"/>
          <a:stretch>
            <a:fillRect/>
          </a:stretch>
        </p:blipFill>
        <p:spPr>
          <a:xfrm>
            <a:off x="4002881" y="1185344"/>
            <a:ext cx="4186238" cy="2227079"/>
          </a:xfrm>
          <a:prstGeom prst="rect">
            <a:avLst/>
          </a:prstGeom>
        </p:spPr>
      </p:pic>
      <p:sp>
        <p:nvSpPr>
          <p:cNvPr id="4" name="TextBox 3">
            <a:extLst>
              <a:ext uri="{FF2B5EF4-FFF2-40B4-BE49-F238E27FC236}">
                <a16:creationId xmlns:a16="http://schemas.microsoft.com/office/drawing/2014/main" id="{B4C6311B-7286-F040-A466-9D677ED6B14C}"/>
              </a:ext>
            </a:extLst>
          </p:cNvPr>
          <p:cNvSpPr txBox="1"/>
          <p:nvPr/>
        </p:nvSpPr>
        <p:spPr>
          <a:xfrm>
            <a:off x="8189119" y="4796118"/>
            <a:ext cx="3420175" cy="923330"/>
          </a:xfrm>
          <a:prstGeom prst="rect">
            <a:avLst/>
          </a:prstGeom>
          <a:noFill/>
        </p:spPr>
        <p:txBody>
          <a:bodyPr wrap="square" rtlCol="0">
            <a:spAutoFit/>
          </a:bodyPr>
          <a:lstStyle/>
          <a:p>
            <a:r>
              <a:rPr lang="en-US" dirty="0"/>
              <a:t>Presentations starting at: </a:t>
            </a:r>
          </a:p>
          <a:p>
            <a:r>
              <a:rPr lang="en-US" dirty="0"/>
              <a:t>3pm, 3.30pm, 4pm, 4.30pm, </a:t>
            </a:r>
          </a:p>
          <a:p>
            <a:r>
              <a:rPr lang="en-US" dirty="0"/>
              <a:t>5pm, 5.30pm and 6pm</a:t>
            </a:r>
          </a:p>
        </p:txBody>
      </p:sp>
    </p:spTree>
    <p:extLst>
      <p:ext uri="{BB962C8B-B14F-4D97-AF65-F5344CB8AC3E}">
        <p14:creationId xmlns:p14="http://schemas.microsoft.com/office/powerpoint/2010/main" val="217377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Fencing</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A 3m high wooden fence of 12kg/m2 would be built around the battery site.</a:t>
            </a:r>
          </a:p>
          <a:p>
            <a:r>
              <a:rPr lang="en-GB" sz="1800" dirty="0"/>
              <a:t>A 1.2m post and wire stock fence would be built outside of that</a:t>
            </a:r>
          </a:p>
          <a:p>
            <a:endParaRPr lang="en-GB" dirty="0"/>
          </a:p>
        </p:txBody>
      </p:sp>
      <p:pic>
        <p:nvPicPr>
          <p:cNvPr id="4" name="Picture 3">
            <a:extLst>
              <a:ext uri="{FF2B5EF4-FFF2-40B4-BE49-F238E27FC236}">
                <a16:creationId xmlns:a16="http://schemas.microsoft.com/office/drawing/2014/main" id="{C4997FBD-459F-3B44-B519-14B0440B760C}"/>
              </a:ext>
            </a:extLst>
          </p:cNvPr>
          <p:cNvPicPr>
            <a:picLocks noChangeAspect="1"/>
          </p:cNvPicPr>
          <p:nvPr/>
        </p:nvPicPr>
        <p:blipFill>
          <a:blip r:embed="rId2"/>
          <a:stretch>
            <a:fillRect/>
          </a:stretch>
        </p:blipFill>
        <p:spPr>
          <a:xfrm rot="5400000">
            <a:off x="5637043" y="-545386"/>
            <a:ext cx="5572880" cy="7882779"/>
          </a:xfrm>
          <a:prstGeom prst="rect">
            <a:avLst/>
          </a:prstGeom>
        </p:spPr>
      </p:pic>
    </p:spTree>
    <p:extLst>
      <p:ext uri="{BB962C8B-B14F-4D97-AF65-F5344CB8AC3E}">
        <p14:creationId xmlns:p14="http://schemas.microsoft.com/office/powerpoint/2010/main" val="304289763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0AB71-D695-1344-A236-81C4A0ED78AA}"/>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Q&amp;A</a:t>
            </a:r>
          </a:p>
        </p:txBody>
      </p:sp>
      <p:sp>
        <p:nvSpPr>
          <p:cNvPr id="3" name="Content Placeholder 2">
            <a:extLst>
              <a:ext uri="{FF2B5EF4-FFF2-40B4-BE49-F238E27FC236}">
                <a16:creationId xmlns:a16="http://schemas.microsoft.com/office/drawing/2014/main" id="{461B7AA8-6C0F-A848-999A-70F8960F2909}"/>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a:solidFill>
                  <a:schemeClr val="accent1">
                    <a:lumMod val="60000"/>
                    <a:lumOff val="40000"/>
                  </a:schemeClr>
                </a:solidFill>
                <a:latin typeface="+mn-lt"/>
                <a:ea typeface="+mn-ea"/>
                <a:cs typeface="+mn-cs"/>
              </a:rPr>
              <a:t>Any questions?</a:t>
            </a:r>
          </a:p>
        </p:txBody>
      </p:sp>
      <p:cxnSp>
        <p:nvCxnSpPr>
          <p:cNvPr id="35" name="Straight Connector 3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4113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CC24965-1B43-8440-AE97-31FFF00D3C37}"/>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What is the project?</a:t>
            </a:r>
          </a:p>
        </p:txBody>
      </p:sp>
      <p:graphicFrame>
        <p:nvGraphicFramePr>
          <p:cNvPr id="12" name="Content Placeholder 2">
            <a:extLst>
              <a:ext uri="{FF2B5EF4-FFF2-40B4-BE49-F238E27FC236}">
                <a16:creationId xmlns:a16="http://schemas.microsoft.com/office/drawing/2014/main" id="{0B8A7C44-E748-4E65-A2C6-3200C98C39AE}"/>
              </a:ext>
            </a:extLst>
          </p:cNvPr>
          <p:cNvGraphicFramePr>
            <a:graphicFrameLocks noGrp="1"/>
          </p:cNvGraphicFramePr>
          <p:nvPr>
            <p:ph idx="1"/>
            <p:extLst>
              <p:ext uri="{D42A27DB-BD31-4B8C-83A1-F6EECF244321}">
                <p14:modId xmlns:p14="http://schemas.microsoft.com/office/powerpoint/2010/main" val="150043265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16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A22795B-97EA-404F-AB10-F1770C32211A}"/>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Who are ILI Group?</a:t>
            </a:r>
          </a:p>
        </p:txBody>
      </p:sp>
      <p:graphicFrame>
        <p:nvGraphicFramePr>
          <p:cNvPr id="12" name="Content Placeholder 2">
            <a:extLst>
              <a:ext uri="{FF2B5EF4-FFF2-40B4-BE49-F238E27FC236}">
                <a16:creationId xmlns:a16="http://schemas.microsoft.com/office/drawing/2014/main" id="{9C2983B6-8794-4D56-AEA2-9E65EE52C91E}"/>
              </a:ext>
            </a:extLst>
          </p:cNvPr>
          <p:cNvGraphicFramePr>
            <a:graphicFrameLocks noGrp="1"/>
          </p:cNvGraphicFramePr>
          <p:nvPr>
            <p:ph idx="1"/>
            <p:extLst>
              <p:ext uri="{D42A27DB-BD31-4B8C-83A1-F6EECF244321}">
                <p14:modId xmlns:p14="http://schemas.microsoft.com/office/powerpoint/2010/main" val="424364421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91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E373838-158D-9444-A4D2-1FAA2A1C1B0C}"/>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is it needed?</a:t>
            </a:r>
          </a:p>
        </p:txBody>
      </p:sp>
      <p:graphicFrame>
        <p:nvGraphicFramePr>
          <p:cNvPr id="12" name="Content Placeholder 2">
            <a:extLst>
              <a:ext uri="{FF2B5EF4-FFF2-40B4-BE49-F238E27FC236}">
                <a16:creationId xmlns:a16="http://schemas.microsoft.com/office/drawing/2014/main" id="{8C4E78DE-E262-439F-9626-2B06D18FD119}"/>
              </a:ext>
            </a:extLst>
          </p:cNvPr>
          <p:cNvGraphicFramePr>
            <a:graphicFrameLocks noGrp="1"/>
          </p:cNvGraphicFramePr>
          <p:nvPr>
            <p:ph idx="1"/>
            <p:extLst>
              <p:ext uri="{D42A27DB-BD31-4B8C-83A1-F6EECF244321}">
                <p14:modId xmlns:p14="http://schemas.microsoft.com/office/powerpoint/2010/main" val="387809029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99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B96E91D-57FA-5C47-9B53-D04C273CAF53}"/>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in this Location?</a:t>
            </a:r>
          </a:p>
        </p:txBody>
      </p:sp>
      <p:graphicFrame>
        <p:nvGraphicFramePr>
          <p:cNvPr id="12" name="Content Placeholder 2">
            <a:extLst>
              <a:ext uri="{FF2B5EF4-FFF2-40B4-BE49-F238E27FC236}">
                <a16:creationId xmlns:a16="http://schemas.microsoft.com/office/drawing/2014/main" id="{5A9528DE-CF66-4E17-B937-A575F449ECB6}"/>
              </a:ext>
            </a:extLst>
          </p:cNvPr>
          <p:cNvGraphicFramePr>
            <a:graphicFrameLocks noGrp="1"/>
          </p:cNvGraphicFramePr>
          <p:nvPr>
            <p:ph idx="1"/>
            <p:extLst>
              <p:ext uri="{D42A27DB-BD31-4B8C-83A1-F6EECF244321}">
                <p14:modId xmlns:p14="http://schemas.microsoft.com/office/powerpoint/2010/main" val="314461395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4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Location Plan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400" dirty="0"/>
              <a:t>Land at </a:t>
            </a:r>
            <a:r>
              <a:rPr lang="en-GB" sz="1400" dirty="0" err="1"/>
              <a:t>Fordtown</a:t>
            </a:r>
            <a:r>
              <a:rPr lang="en-GB" sz="1400" dirty="0"/>
              <a:t>, Kintore</a:t>
            </a:r>
            <a:br>
              <a:rPr lang="en-GB" sz="1400" dirty="0"/>
            </a:br>
            <a:r>
              <a:rPr lang="en-GB" sz="1400" dirty="0"/>
              <a:t> AB51 0XJ</a:t>
            </a:r>
          </a:p>
          <a:p>
            <a:r>
              <a:rPr lang="en-GB" sz="1400" dirty="0"/>
              <a:t>1km South-West of Kintore </a:t>
            </a:r>
          </a:p>
          <a:p>
            <a:r>
              <a:rPr lang="en-GB" sz="1400" dirty="0"/>
              <a:t>Access from the B977</a:t>
            </a:r>
          </a:p>
          <a:p>
            <a:r>
              <a:rPr lang="en-GB" sz="1400" dirty="0"/>
              <a:t>The development lies around 200 metres from the nearest homes </a:t>
            </a:r>
            <a:r>
              <a:rPr lang="en-GB" sz="1400" dirty="0" err="1"/>
              <a:t>Leylodge</a:t>
            </a:r>
            <a:r>
              <a:rPr lang="en-GB" sz="1400" dirty="0"/>
              <a:t> to the west, and around 200m from the house of </a:t>
            </a:r>
            <a:r>
              <a:rPr lang="en-GB" sz="1400" dirty="0" err="1"/>
              <a:t>Fordtown</a:t>
            </a:r>
            <a:r>
              <a:rPr lang="en-GB" sz="1400" dirty="0"/>
              <a:t>, part of the farm business.</a:t>
            </a:r>
          </a:p>
          <a:p>
            <a:endParaRPr lang="en-GB" sz="1200" dirty="0"/>
          </a:p>
        </p:txBody>
      </p:sp>
      <p:pic>
        <p:nvPicPr>
          <p:cNvPr id="5" name="Picture 4">
            <a:extLst>
              <a:ext uri="{FF2B5EF4-FFF2-40B4-BE49-F238E27FC236}">
                <a16:creationId xmlns:a16="http://schemas.microsoft.com/office/drawing/2014/main" id="{2986E0AC-6B06-6744-8E8E-95BB41E5E36F}"/>
              </a:ext>
            </a:extLst>
          </p:cNvPr>
          <p:cNvPicPr>
            <a:picLocks noChangeAspect="1"/>
          </p:cNvPicPr>
          <p:nvPr/>
        </p:nvPicPr>
        <p:blipFill>
          <a:blip r:embed="rId2"/>
          <a:stretch>
            <a:fillRect/>
          </a:stretch>
        </p:blipFill>
        <p:spPr>
          <a:xfrm>
            <a:off x="4546553" y="506554"/>
            <a:ext cx="7878529" cy="5569875"/>
          </a:xfrm>
          <a:prstGeom prst="rect">
            <a:avLst/>
          </a:prstGeom>
        </p:spPr>
      </p:pic>
    </p:spTree>
    <p:extLst>
      <p:ext uri="{BB962C8B-B14F-4D97-AF65-F5344CB8AC3E}">
        <p14:creationId xmlns:p14="http://schemas.microsoft.com/office/powerpoint/2010/main" val="26417599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Site Layout</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700" dirty="0"/>
              <a:t>30 Energy Storage Units</a:t>
            </a:r>
          </a:p>
          <a:p>
            <a:r>
              <a:rPr lang="en-US" sz="1700" dirty="0"/>
              <a:t>New Planting </a:t>
            </a:r>
            <a:r>
              <a:rPr lang="en-US" sz="1600" dirty="0"/>
              <a:t>(</a:t>
            </a:r>
            <a:r>
              <a:rPr lang="en-GB" sz="1600" dirty="0"/>
              <a:t>native broadleaves (trees and shrubs)</a:t>
            </a:r>
            <a:endParaRPr lang="en-US" sz="1600" dirty="0"/>
          </a:p>
          <a:p>
            <a:r>
              <a:rPr lang="en-US" sz="1700" dirty="0"/>
              <a:t>3m Wooden Fencing</a:t>
            </a:r>
          </a:p>
          <a:p>
            <a:r>
              <a:rPr lang="en-US" sz="1700" dirty="0"/>
              <a:t>Track</a:t>
            </a:r>
          </a:p>
          <a:p>
            <a:r>
              <a:rPr lang="en-US" sz="1700" dirty="0"/>
              <a:t>Substation Enclosure</a:t>
            </a:r>
          </a:p>
          <a:p>
            <a:r>
              <a:rPr lang="en-US" sz="1700" dirty="0"/>
              <a:t>Stock fence </a:t>
            </a:r>
          </a:p>
          <a:p>
            <a:endParaRPr lang="en-US" sz="1700" dirty="0"/>
          </a:p>
        </p:txBody>
      </p:sp>
      <p:pic>
        <p:nvPicPr>
          <p:cNvPr id="4" name="Picture 3">
            <a:extLst>
              <a:ext uri="{FF2B5EF4-FFF2-40B4-BE49-F238E27FC236}">
                <a16:creationId xmlns:a16="http://schemas.microsoft.com/office/drawing/2014/main" id="{93C1D011-75DF-D743-88E8-A4CF76384EF5}"/>
              </a:ext>
            </a:extLst>
          </p:cNvPr>
          <p:cNvPicPr>
            <a:picLocks noChangeAspect="1"/>
          </p:cNvPicPr>
          <p:nvPr/>
        </p:nvPicPr>
        <p:blipFill>
          <a:blip r:embed="rId2"/>
          <a:stretch>
            <a:fillRect/>
          </a:stretch>
        </p:blipFill>
        <p:spPr>
          <a:xfrm rot="5400000">
            <a:off x="5632073" y="-550920"/>
            <a:ext cx="5576056" cy="7887272"/>
          </a:xfrm>
          <a:prstGeom prst="rect">
            <a:avLst/>
          </a:prstGeom>
        </p:spPr>
      </p:pic>
    </p:spTree>
    <p:extLst>
      <p:ext uri="{BB962C8B-B14F-4D97-AF65-F5344CB8AC3E}">
        <p14:creationId xmlns:p14="http://schemas.microsoft.com/office/powerpoint/2010/main" val="32494293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Energy Storage</a:t>
            </a:r>
            <a:br>
              <a:rPr lang="en-US" sz="2800" dirty="0"/>
            </a:br>
            <a:r>
              <a:rPr lang="en-US" sz="2800" dirty="0"/>
              <a:t>Units</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Batteries, inverters, transformers and control equipment will be housed in steel containers of 13 metres by 2.5 metres by 2.6 metres high. </a:t>
            </a:r>
          </a:p>
          <a:p>
            <a:r>
              <a:rPr lang="en-GB" sz="1800" dirty="0"/>
              <a:t>Solid state lithium batteries. would be used, as successfully employed on many other sites in the UK and worldwide.</a:t>
            </a:r>
          </a:p>
        </p:txBody>
      </p:sp>
      <p:pic>
        <p:nvPicPr>
          <p:cNvPr id="4" name="Picture 3">
            <a:extLst>
              <a:ext uri="{FF2B5EF4-FFF2-40B4-BE49-F238E27FC236}">
                <a16:creationId xmlns:a16="http://schemas.microsoft.com/office/drawing/2014/main" id="{BF1667C0-131C-F742-BF8C-5AC989867253}"/>
              </a:ext>
            </a:extLst>
          </p:cNvPr>
          <p:cNvPicPr>
            <a:picLocks noChangeAspect="1"/>
          </p:cNvPicPr>
          <p:nvPr/>
        </p:nvPicPr>
        <p:blipFill>
          <a:blip r:embed="rId2"/>
          <a:stretch>
            <a:fillRect/>
          </a:stretch>
        </p:blipFill>
        <p:spPr>
          <a:xfrm rot="5400000">
            <a:off x="5637095" y="-512360"/>
            <a:ext cx="5572838" cy="7882720"/>
          </a:xfrm>
          <a:prstGeom prst="rect">
            <a:avLst/>
          </a:prstGeom>
        </p:spPr>
      </p:pic>
    </p:spTree>
    <p:extLst>
      <p:ext uri="{BB962C8B-B14F-4D97-AF65-F5344CB8AC3E}">
        <p14:creationId xmlns:p14="http://schemas.microsoft.com/office/powerpoint/2010/main" val="42370705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Substation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70000" lnSpcReduction="20000"/>
          </a:bodyPr>
          <a:lstStyle/>
          <a:p>
            <a:r>
              <a:rPr lang="en-GB" dirty="0"/>
              <a:t>A small site substation is proposed to house Scottish Power switchgear, site switchgear, electricity metering and control equipment and health &amp; safety equipment.</a:t>
            </a:r>
          </a:p>
          <a:p>
            <a:r>
              <a:rPr lang="en-GB" dirty="0"/>
              <a:t>This would be a prefabricated GRP building up to 10 metres by 6 metres by 3.2 metres high. The colour would be agreed </a:t>
            </a:r>
            <a:r>
              <a:rPr lang="en-GB"/>
              <a:t>with Aberdeenshire Council</a:t>
            </a:r>
            <a:r>
              <a:rPr lang="en-GB" dirty="0"/>
              <a:t>.</a:t>
            </a:r>
          </a:p>
        </p:txBody>
      </p:sp>
      <p:pic>
        <p:nvPicPr>
          <p:cNvPr id="5" name="Picture 4">
            <a:extLst>
              <a:ext uri="{FF2B5EF4-FFF2-40B4-BE49-F238E27FC236}">
                <a16:creationId xmlns:a16="http://schemas.microsoft.com/office/drawing/2014/main" id="{EE8ACC4D-4FF8-9A48-B2DC-042630DC046D}"/>
              </a:ext>
            </a:extLst>
          </p:cNvPr>
          <p:cNvPicPr>
            <a:picLocks noChangeAspect="1"/>
          </p:cNvPicPr>
          <p:nvPr/>
        </p:nvPicPr>
        <p:blipFill>
          <a:blip r:embed="rId2"/>
          <a:stretch>
            <a:fillRect/>
          </a:stretch>
        </p:blipFill>
        <p:spPr>
          <a:xfrm rot="5400000">
            <a:off x="5632864" y="-496674"/>
            <a:ext cx="5576343" cy="7887677"/>
          </a:xfrm>
          <a:prstGeom prst="rect">
            <a:avLst/>
          </a:prstGeom>
        </p:spPr>
      </p:pic>
    </p:spTree>
    <p:extLst>
      <p:ext uri="{BB962C8B-B14F-4D97-AF65-F5344CB8AC3E}">
        <p14:creationId xmlns:p14="http://schemas.microsoft.com/office/powerpoint/2010/main" val="16371681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559</Words>
  <Application>Microsoft Macintosh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ILI Group</vt:lpstr>
      <vt:lpstr>What is the project?</vt:lpstr>
      <vt:lpstr>Who are ILI Group?</vt:lpstr>
      <vt:lpstr>Why is it needed?</vt:lpstr>
      <vt:lpstr>Why in this Location?</vt:lpstr>
      <vt:lpstr>Location Plan</vt:lpstr>
      <vt:lpstr>Site Layout</vt:lpstr>
      <vt:lpstr>Energy Storage Units</vt:lpstr>
      <vt:lpstr>Substation</vt:lpstr>
      <vt:lpstr>Fencing</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ILI Group</dc:title>
  <dc:creator>andrew hughes</dc:creator>
  <cp:lastModifiedBy>andrew hughes</cp:lastModifiedBy>
  <cp:revision>18</cp:revision>
  <dcterms:created xsi:type="dcterms:W3CDTF">2020-06-19T11:25:23Z</dcterms:created>
  <dcterms:modified xsi:type="dcterms:W3CDTF">2020-06-30T14:29:39Z</dcterms:modified>
</cp:coreProperties>
</file>