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58" r:id="rId5"/>
    <p:sldId id="263" r:id="rId6"/>
    <p:sldId id="266" r:id="rId7"/>
    <p:sldId id="267" r:id="rId8"/>
    <p:sldId id="268" r:id="rId9"/>
    <p:sldId id="272" r:id="rId10"/>
    <p:sldId id="269" r:id="rId11"/>
    <p:sldId id="270"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5"/>
    <p:restoredTop sz="95946"/>
  </p:normalViewPr>
  <p:slideViewPr>
    <p:cSldViewPr snapToGrid="0" snapToObjects="1">
      <p:cViewPr varScale="1">
        <p:scale>
          <a:sx n="96" d="100"/>
          <a:sy n="96" d="100"/>
        </p:scale>
        <p:origin x="76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BE062-2721-4A53-9836-E1576CA9115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55B8CD4-1267-4996-8C2F-EEF4DCB5B3A6}">
      <dgm:prSet/>
      <dgm:spPr/>
      <dgm:t>
        <a:bodyPr/>
        <a:lstStyle/>
        <a:p>
          <a:r>
            <a:rPr lang="en-US" dirty="0"/>
            <a:t>100MW Energy Storage facility </a:t>
          </a:r>
          <a:r>
            <a:rPr lang="en-US" dirty="0" err="1"/>
            <a:t>containerised</a:t>
          </a:r>
          <a:r>
            <a:rPr lang="en-US" dirty="0"/>
            <a:t> Battery Storage </a:t>
          </a:r>
        </a:p>
      </dgm:t>
    </dgm:pt>
    <dgm:pt modelId="{D536B3FC-9E86-4E73-A1D8-0D18F5D7C9BA}" type="parTrans" cxnId="{83CC250A-6B43-460E-8C7A-D1133E4F826F}">
      <dgm:prSet/>
      <dgm:spPr/>
      <dgm:t>
        <a:bodyPr/>
        <a:lstStyle/>
        <a:p>
          <a:endParaRPr lang="en-US"/>
        </a:p>
      </dgm:t>
    </dgm:pt>
    <dgm:pt modelId="{BB4D87F7-DDE6-4BB4-851A-6CF582C6D156}" type="sibTrans" cxnId="{83CC250A-6B43-460E-8C7A-D1133E4F826F}">
      <dgm:prSet/>
      <dgm:spPr/>
      <dgm:t>
        <a:bodyPr/>
        <a:lstStyle/>
        <a:p>
          <a:endParaRPr lang="en-US"/>
        </a:p>
      </dgm:t>
    </dgm:pt>
    <dgm:pt modelId="{A2BFE8ED-F05B-47F5-B6BD-0D282E94407F}">
      <dgm:prSet/>
      <dgm:spPr/>
      <dgm:t>
        <a:bodyPr/>
        <a:lstStyle/>
        <a:p>
          <a:r>
            <a:rPr lang="en-GB" dirty="0"/>
            <a:t>The development would consist of containers containing batteries and associated equipment, an access track, electricity, meter building and fencing</a:t>
          </a:r>
          <a:endParaRPr lang="en-US" dirty="0"/>
        </a:p>
      </dgm:t>
    </dgm:pt>
    <dgm:pt modelId="{7BC292F9-43C8-42C1-B903-3899B35BB3E4}" type="parTrans" cxnId="{14C54F59-A6CE-42BD-8242-3624900F9650}">
      <dgm:prSet/>
      <dgm:spPr/>
      <dgm:t>
        <a:bodyPr/>
        <a:lstStyle/>
        <a:p>
          <a:endParaRPr lang="en-US"/>
        </a:p>
      </dgm:t>
    </dgm:pt>
    <dgm:pt modelId="{AC2B993B-0496-4C2E-8DB2-46471A203FA9}" type="sibTrans" cxnId="{14C54F59-A6CE-42BD-8242-3624900F9650}">
      <dgm:prSet/>
      <dgm:spPr/>
      <dgm:t>
        <a:bodyPr/>
        <a:lstStyle/>
        <a:p>
          <a:endParaRPr lang="en-US"/>
        </a:p>
      </dgm:t>
    </dgm:pt>
    <dgm:pt modelId="{EB080C3A-BEBE-4D65-8731-F46F507CC612}">
      <dgm:prSet/>
      <dgm:spPr/>
      <dgm:t>
        <a:bodyPr/>
        <a:lstStyle/>
        <a:p>
          <a:r>
            <a:rPr lang="en-US" dirty="0"/>
            <a:t>Stores excess energy from the grid</a:t>
          </a:r>
        </a:p>
      </dgm:t>
    </dgm:pt>
    <dgm:pt modelId="{A7C87EBD-2D08-481A-8D79-66C0543627AE}" type="parTrans" cxnId="{11AFFF58-DF7B-4412-A5BB-55729EDBCBD6}">
      <dgm:prSet/>
      <dgm:spPr/>
      <dgm:t>
        <a:bodyPr/>
        <a:lstStyle/>
        <a:p>
          <a:endParaRPr lang="en-US"/>
        </a:p>
      </dgm:t>
    </dgm:pt>
    <dgm:pt modelId="{51DB2713-2597-46E9-8E08-B05CF7271C63}" type="sibTrans" cxnId="{11AFFF58-DF7B-4412-A5BB-55729EDBCBD6}">
      <dgm:prSet/>
      <dgm:spPr/>
      <dgm:t>
        <a:bodyPr/>
        <a:lstStyle/>
        <a:p>
          <a:endParaRPr lang="en-US"/>
        </a:p>
      </dgm:t>
    </dgm:pt>
    <dgm:pt modelId="{546704DD-AE2A-489A-972B-D0CD05142795}">
      <dgm:prSet/>
      <dgm:spPr/>
      <dgm:t>
        <a:bodyPr/>
        <a:lstStyle/>
        <a:p>
          <a:r>
            <a:rPr lang="en-US" dirty="0"/>
            <a:t>Puts electricity back into the grid when required</a:t>
          </a:r>
        </a:p>
      </dgm:t>
    </dgm:pt>
    <dgm:pt modelId="{4E679020-A88C-4A93-BC12-04111BE57CD6}" type="parTrans" cxnId="{E8F76B2F-73D0-4142-B875-57B5FC859F24}">
      <dgm:prSet/>
      <dgm:spPr/>
      <dgm:t>
        <a:bodyPr/>
        <a:lstStyle/>
        <a:p>
          <a:endParaRPr lang="en-US"/>
        </a:p>
      </dgm:t>
    </dgm:pt>
    <dgm:pt modelId="{8B5CF847-4DDA-4FB3-93A7-F693BBDFFBF1}" type="sibTrans" cxnId="{E8F76B2F-73D0-4142-B875-57B5FC859F24}">
      <dgm:prSet/>
      <dgm:spPr/>
      <dgm:t>
        <a:bodyPr/>
        <a:lstStyle/>
        <a:p>
          <a:endParaRPr lang="en-US"/>
        </a:p>
      </dgm:t>
    </dgm:pt>
    <dgm:pt modelId="{3305FA70-EA76-48AC-8625-5A5A3FCB3205}">
      <dgm:prSet/>
      <dgm:spPr/>
      <dgm:t>
        <a:bodyPr/>
        <a:lstStyle/>
        <a:p>
          <a:r>
            <a:rPr lang="en-US" dirty="0"/>
            <a:t>This helps balance the supply and demand for the grid</a:t>
          </a:r>
        </a:p>
      </dgm:t>
    </dgm:pt>
    <dgm:pt modelId="{A8EC47B8-8E62-48FB-B5C0-7C21BA207D46}" type="parTrans" cxnId="{CB2E922C-26A1-49D1-A558-8BE2EEA66AFD}">
      <dgm:prSet/>
      <dgm:spPr/>
      <dgm:t>
        <a:bodyPr/>
        <a:lstStyle/>
        <a:p>
          <a:endParaRPr lang="en-US"/>
        </a:p>
      </dgm:t>
    </dgm:pt>
    <dgm:pt modelId="{20FA9F51-71F5-4677-84DC-A2DF56CE9BA6}" type="sibTrans" cxnId="{CB2E922C-26A1-49D1-A558-8BE2EEA66AFD}">
      <dgm:prSet/>
      <dgm:spPr/>
      <dgm:t>
        <a:bodyPr/>
        <a:lstStyle/>
        <a:p>
          <a:endParaRPr lang="en-US"/>
        </a:p>
      </dgm:t>
    </dgm:pt>
    <dgm:pt modelId="{9E8E8D8D-D9BF-9547-A643-83DE5F3DBC15}" type="pres">
      <dgm:prSet presAssocID="{4F6BE062-2721-4A53-9836-E1576CA91151}" presName="vert0" presStyleCnt="0">
        <dgm:presLayoutVars>
          <dgm:dir/>
          <dgm:animOne val="branch"/>
          <dgm:animLvl val="lvl"/>
        </dgm:presLayoutVars>
      </dgm:prSet>
      <dgm:spPr/>
    </dgm:pt>
    <dgm:pt modelId="{9CC7D5DD-1FA8-A647-B1C5-6F1B0BF48435}" type="pres">
      <dgm:prSet presAssocID="{E55B8CD4-1267-4996-8C2F-EEF4DCB5B3A6}" presName="thickLine" presStyleLbl="alignNode1" presStyleIdx="0" presStyleCnt="5"/>
      <dgm:spPr/>
    </dgm:pt>
    <dgm:pt modelId="{B5445FAD-5277-B647-9E57-0EE73F03FD16}" type="pres">
      <dgm:prSet presAssocID="{E55B8CD4-1267-4996-8C2F-EEF4DCB5B3A6}" presName="horz1" presStyleCnt="0"/>
      <dgm:spPr/>
    </dgm:pt>
    <dgm:pt modelId="{0DBCBFA1-3046-C746-AD52-2FD42899D0B6}" type="pres">
      <dgm:prSet presAssocID="{E55B8CD4-1267-4996-8C2F-EEF4DCB5B3A6}" presName="tx1" presStyleLbl="revTx" presStyleIdx="0" presStyleCnt="5"/>
      <dgm:spPr/>
    </dgm:pt>
    <dgm:pt modelId="{21F983C8-EEBE-0549-A54E-842BBF821DB7}" type="pres">
      <dgm:prSet presAssocID="{E55B8CD4-1267-4996-8C2F-EEF4DCB5B3A6}" presName="vert1" presStyleCnt="0"/>
      <dgm:spPr/>
    </dgm:pt>
    <dgm:pt modelId="{F14FBB12-332F-F245-916D-9289E2A4E693}" type="pres">
      <dgm:prSet presAssocID="{A2BFE8ED-F05B-47F5-B6BD-0D282E94407F}" presName="thickLine" presStyleLbl="alignNode1" presStyleIdx="1" presStyleCnt="5"/>
      <dgm:spPr/>
    </dgm:pt>
    <dgm:pt modelId="{6F3FF560-32FB-F846-AD69-D0534B9DFE14}" type="pres">
      <dgm:prSet presAssocID="{A2BFE8ED-F05B-47F5-B6BD-0D282E94407F}" presName="horz1" presStyleCnt="0"/>
      <dgm:spPr/>
    </dgm:pt>
    <dgm:pt modelId="{F5A7EF37-BDB3-EB44-9150-17B711F8014A}" type="pres">
      <dgm:prSet presAssocID="{A2BFE8ED-F05B-47F5-B6BD-0D282E94407F}" presName="tx1" presStyleLbl="revTx" presStyleIdx="1" presStyleCnt="5" custScaleY="134282"/>
      <dgm:spPr/>
    </dgm:pt>
    <dgm:pt modelId="{1A60895D-81C2-FD43-9E60-9BB0CF6BBD8C}" type="pres">
      <dgm:prSet presAssocID="{A2BFE8ED-F05B-47F5-B6BD-0D282E94407F}" presName="vert1" presStyleCnt="0"/>
      <dgm:spPr/>
    </dgm:pt>
    <dgm:pt modelId="{0AA3546A-1568-B74F-98D0-E727EFAE46EF}" type="pres">
      <dgm:prSet presAssocID="{EB080C3A-BEBE-4D65-8731-F46F507CC612}" presName="thickLine" presStyleLbl="alignNode1" presStyleIdx="2" presStyleCnt="5"/>
      <dgm:spPr/>
    </dgm:pt>
    <dgm:pt modelId="{1EFF6865-CF7A-F240-A409-05E6B8AC077D}" type="pres">
      <dgm:prSet presAssocID="{EB080C3A-BEBE-4D65-8731-F46F507CC612}" presName="horz1" presStyleCnt="0"/>
      <dgm:spPr/>
    </dgm:pt>
    <dgm:pt modelId="{E31C5EDB-2D8C-8242-B376-F343AEF6E23E}" type="pres">
      <dgm:prSet presAssocID="{EB080C3A-BEBE-4D65-8731-F46F507CC612}" presName="tx1" presStyleLbl="revTx" presStyleIdx="2" presStyleCnt="5"/>
      <dgm:spPr/>
    </dgm:pt>
    <dgm:pt modelId="{71B18C1A-3D8A-9142-B712-559E9607B4FA}" type="pres">
      <dgm:prSet presAssocID="{EB080C3A-BEBE-4D65-8731-F46F507CC612}" presName="vert1" presStyleCnt="0"/>
      <dgm:spPr/>
    </dgm:pt>
    <dgm:pt modelId="{FC90B478-DD0D-004F-9933-C0193A29DAF8}" type="pres">
      <dgm:prSet presAssocID="{546704DD-AE2A-489A-972B-D0CD05142795}" presName="thickLine" presStyleLbl="alignNode1" presStyleIdx="3" presStyleCnt="5"/>
      <dgm:spPr/>
    </dgm:pt>
    <dgm:pt modelId="{E18B7A89-E582-334C-B6B1-CE2C93FC4D02}" type="pres">
      <dgm:prSet presAssocID="{546704DD-AE2A-489A-972B-D0CD05142795}" presName="horz1" presStyleCnt="0"/>
      <dgm:spPr/>
    </dgm:pt>
    <dgm:pt modelId="{C812B181-C50D-9F4D-9E91-5CE273C0F569}" type="pres">
      <dgm:prSet presAssocID="{546704DD-AE2A-489A-972B-D0CD05142795}" presName="tx1" presStyleLbl="revTx" presStyleIdx="3" presStyleCnt="5"/>
      <dgm:spPr/>
    </dgm:pt>
    <dgm:pt modelId="{D168DF40-D6DF-CF4D-AEFB-269F437D0431}" type="pres">
      <dgm:prSet presAssocID="{546704DD-AE2A-489A-972B-D0CD05142795}" presName="vert1" presStyleCnt="0"/>
      <dgm:spPr/>
    </dgm:pt>
    <dgm:pt modelId="{1FCA85EA-7117-7442-B12F-80AD247A8C19}" type="pres">
      <dgm:prSet presAssocID="{3305FA70-EA76-48AC-8625-5A5A3FCB3205}" presName="thickLine" presStyleLbl="alignNode1" presStyleIdx="4" presStyleCnt="5"/>
      <dgm:spPr/>
    </dgm:pt>
    <dgm:pt modelId="{E906B7DB-F9F4-BB42-BCB1-A8A36F5FB206}" type="pres">
      <dgm:prSet presAssocID="{3305FA70-EA76-48AC-8625-5A5A3FCB3205}" presName="horz1" presStyleCnt="0"/>
      <dgm:spPr/>
    </dgm:pt>
    <dgm:pt modelId="{64674B8D-F843-9D4C-83E1-A4081F962AC9}" type="pres">
      <dgm:prSet presAssocID="{3305FA70-EA76-48AC-8625-5A5A3FCB3205}" presName="tx1" presStyleLbl="revTx" presStyleIdx="4" presStyleCnt="5"/>
      <dgm:spPr/>
    </dgm:pt>
    <dgm:pt modelId="{8C75170B-16AA-1A44-ADE7-3C659F57E8EA}" type="pres">
      <dgm:prSet presAssocID="{3305FA70-EA76-48AC-8625-5A5A3FCB3205}" presName="vert1" presStyleCnt="0"/>
      <dgm:spPr/>
    </dgm:pt>
  </dgm:ptLst>
  <dgm:cxnLst>
    <dgm:cxn modelId="{83CC250A-6B43-460E-8C7A-D1133E4F826F}" srcId="{4F6BE062-2721-4A53-9836-E1576CA91151}" destId="{E55B8CD4-1267-4996-8C2F-EEF4DCB5B3A6}" srcOrd="0" destOrd="0" parTransId="{D536B3FC-9E86-4E73-A1D8-0D18F5D7C9BA}" sibTransId="{BB4D87F7-DDE6-4BB4-851A-6CF582C6D156}"/>
    <dgm:cxn modelId="{36DE6B1D-DBA6-694C-B951-046501B3CAE9}" type="presOf" srcId="{3305FA70-EA76-48AC-8625-5A5A3FCB3205}" destId="{64674B8D-F843-9D4C-83E1-A4081F962AC9}" srcOrd="0" destOrd="0" presId="urn:microsoft.com/office/officeart/2008/layout/LinedList"/>
    <dgm:cxn modelId="{CB2E922C-26A1-49D1-A558-8BE2EEA66AFD}" srcId="{4F6BE062-2721-4A53-9836-E1576CA91151}" destId="{3305FA70-EA76-48AC-8625-5A5A3FCB3205}" srcOrd="4" destOrd="0" parTransId="{A8EC47B8-8E62-48FB-B5C0-7C21BA207D46}" sibTransId="{20FA9F51-71F5-4677-84DC-A2DF56CE9BA6}"/>
    <dgm:cxn modelId="{E8F76B2F-73D0-4142-B875-57B5FC859F24}" srcId="{4F6BE062-2721-4A53-9836-E1576CA91151}" destId="{546704DD-AE2A-489A-972B-D0CD05142795}" srcOrd="3" destOrd="0" parTransId="{4E679020-A88C-4A93-BC12-04111BE57CD6}" sibTransId="{8B5CF847-4DDA-4FB3-93A7-F693BBDFFBF1}"/>
    <dgm:cxn modelId="{1F5E7448-474B-074D-9AC2-6FCA1A9250C5}" type="presOf" srcId="{4F6BE062-2721-4A53-9836-E1576CA91151}" destId="{9E8E8D8D-D9BF-9547-A643-83DE5F3DBC15}" srcOrd="0" destOrd="0" presId="urn:microsoft.com/office/officeart/2008/layout/LinedList"/>
    <dgm:cxn modelId="{11AFFF58-DF7B-4412-A5BB-55729EDBCBD6}" srcId="{4F6BE062-2721-4A53-9836-E1576CA91151}" destId="{EB080C3A-BEBE-4D65-8731-F46F507CC612}" srcOrd="2" destOrd="0" parTransId="{A7C87EBD-2D08-481A-8D79-66C0543627AE}" sibTransId="{51DB2713-2597-46E9-8E08-B05CF7271C63}"/>
    <dgm:cxn modelId="{14C54F59-A6CE-42BD-8242-3624900F9650}" srcId="{4F6BE062-2721-4A53-9836-E1576CA91151}" destId="{A2BFE8ED-F05B-47F5-B6BD-0D282E94407F}" srcOrd="1" destOrd="0" parTransId="{7BC292F9-43C8-42C1-B903-3899B35BB3E4}" sibTransId="{AC2B993B-0496-4C2E-8DB2-46471A203FA9}"/>
    <dgm:cxn modelId="{FE5B235F-1C7A-4A40-BCB0-CE09C65CB70E}" type="presOf" srcId="{546704DD-AE2A-489A-972B-D0CD05142795}" destId="{C812B181-C50D-9F4D-9E91-5CE273C0F569}" srcOrd="0" destOrd="0" presId="urn:microsoft.com/office/officeart/2008/layout/LinedList"/>
    <dgm:cxn modelId="{2CCBC87A-B812-1940-A351-1CC3176C3636}" type="presOf" srcId="{A2BFE8ED-F05B-47F5-B6BD-0D282E94407F}" destId="{F5A7EF37-BDB3-EB44-9150-17B711F8014A}" srcOrd="0" destOrd="0" presId="urn:microsoft.com/office/officeart/2008/layout/LinedList"/>
    <dgm:cxn modelId="{2EE090CE-0FB9-004F-9BC5-CDB288CFC13F}" type="presOf" srcId="{E55B8CD4-1267-4996-8C2F-EEF4DCB5B3A6}" destId="{0DBCBFA1-3046-C746-AD52-2FD42899D0B6}" srcOrd="0" destOrd="0" presId="urn:microsoft.com/office/officeart/2008/layout/LinedList"/>
    <dgm:cxn modelId="{DA32BEE9-7EED-7347-AA15-91CC1B5DBBFB}" type="presOf" srcId="{EB080C3A-BEBE-4D65-8731-F46F507CC612}" destId="{E31C5EDB-2D8C-8242-B376-F343AEF6E23E}" srcOrd="0" destOrd="0" presId="urn:microsoft.com/office/officeart/2008/layout/LinedList"/>
    <dgm:cxn modelId="{0718CEDD-893A-A14B-9593-49365201DD89}" type="presParOf" srcId="{9E8E8D8D-D9BF-9547-A643-83DE5F3DBC15}" destId="{9CC7D5DD-1FA8-A647-B1C5-6F1B0BF48435}" srcOrd="0" destOrd="0" presId="urn:microsoft.com/office/officeart/2008/layout/LinedList"/>
    <dgm:cxn modelId="{052F0618-4B31-E444-AC01-0F12EBF062D2}" type="presParOf" srcId="{9E8E8D8D-D9BF-9547-A643-83DE5F3DBC15}" destId="{B5445FAD-5277-B647-9E57-0EE73F03FD16}" srcOrd="1" destOrd="0" presId="urn:microsoft.com/office/officeart/2008/layout/LinedList"/>
    <dgm:cxn modelId="{FA1E0A59-24BC-D842-B3FB-1D1DD6423CA8}" type="presParOf" srcId="{B5445FAD-5277-B647-9E57-0EE73F03FD16}" destId="{0DBCBFA1-3046-C746-AD52-2FD42899D0B6}" srcOrd="0" destOrd="0" presId="urn:microsoft.com/office/officeart/2008/layout/LinedList"/>
    <dgm:cxn modelId="{75634C56-BC2E-5948-84E3-9DCC40E981C4}" type="presParOf" srcId="{B5445FAD-5277-B647-9E57-0EE73F03FD16}" destId="{21F983C8-EEBE-0549-A54E-842BBF821DB7}" srcOrd="1" destOrd="0" presId="urn:microsoft.com/office/officeart/2008/layout/LinedList"/>
    <dgm:cxn modelId="{75495D3B-925F-3441-819A-DBB7D48B1030}" type="presParOf" srcId="{9E8E8D8D-D9BF-9547-A643-83DE5F3DBC15}" destId="{F14FBB12-332F-F245-916D-9289E2A4E693}" srcOrd="2" destOrd="0" presId="urn:microsoft.com/office/officeart/2008/layout/LinedList"/>
    <dgm:cxn modelId="{2D8C42CB-A573-3F40-94CD-A3381FC9EB6B}" type="presParOf" srcId="{9E8E8D8D-D9BF-9547-A643-83DE5F3DBC15}" destId="{6F3FF560-32FB-F846-AD69-D0534B9DFE14}" srcOrd="3" destOrd="0" presId="urn:microsoft.com/office/officeart/2008/layout/LinedList"/>
    <dgm:cxn modelId="{EE472452-B0E6-3642-BA38-0B8AD0BC478E}" type="presParOf" srcId="{6F3FF560-32FB-F846-AD69-D0534B9DFE14}" destId="{F5A7EF37-BDB3-EB44-9150-17B711F8014A}" srcOrd="0" destOrd="0" presId="urn:microsoft.com/office/officeart/2008/layout/LinedList"/>
    <dgm:cxn modelId="{DE333BA5-2283-FE44-943E-7F0F8B60D7D5}" type="presParOf" srcId="{6F3FF560-32FB-F846-AD69-D0534B9DFE14}" destId="{1A60895D-81C2-FD43-9E60-9BB0CF6BBD8C}" srcOrd="1" destOrd="0" presId="urn:microsoft.com/office/officeart/2008/layout/LinedList"/>
    <dgm:cxn modelId="{AB713C98-3D9B-0B41-9F20-715664E7C3F1}" type="presParOf" srcId="{9E8E8D8D-D9BF-9547-A643-83DE5F3DBC15}" destId="{0AA3546A-1568-B74F-98D0-E727EFAE46EF}" srcOrd="4" destOrd="0" presId="urn:microsoft.com/office/officeart/2008/layout/LinedList"/>
    <dgm:cxn modelId="{34589E54-D8E7-2347-9F71-D77553C1DDC3}" type="presParOf" srcId="{9E8E8D8D-D9BF-9547-A643-83DE5F3DBC15}" destId="{1EFF6865-CF7A-F240-A409-05E6B8AC077D}" srcOrd="5" destOrd="0" presId="urn:microsoft.com/office/officeart/2008/layout/LinedList"/>
    <dgm:cxn modelId="{F54B1CAB-5F94-1B4C-A872-8ABE402F1181}" type="presParOf" srcId="{1EFF6865-CF7A-F240-A409-05E6B8AC077D}" destId="{E31C5EDB-2D8C-8242-B376-F343AEF6E23E}" srcOrd="0" destOrd="0" presId="urn:microsoft.com/office/officeart/2008/layout/LinedList"/>
    <dgm:cxn modelId="{E9E18157-5F8B-D14B-BAE0-9FCA0C2F9CA9}" type="presParOf" srcId="{1EFF6865-CF7A-F240-A409-05E6B8AC077D}" destId="{71B18C1A-3D8A-9142-B712-559E9607B4FA}" srcOrd="1" destOrd="0" presId="urn:microsoft.com/office/officeart/2008/layout/LinedList"/>
    <dgm:cxn modelId="{0E593DA2-2FAB-C74C-88E5-DDA7A8E20DDE}" type="presParOf" srcId="{9E8E8D8D-D9BF-9547-A643-83DE5F3DBC15}" destId="{FC90B478-DD0D-004F-9933-C0193A29DAF8}" srcOrd="6" destOrd="0" presId="urn:microsoft.com/office/officeart/2008/layout/LinedList"/>
    <dgm:cxn modelId="{DE36B030-F6F8-4647-BCAE-5570832338DC}" type="presParOf" srcId="{9E8E8D8D-D9BF-9547-A643-83DE5F3DBC15}" destId="{E18B7A89-E582-334C-B6B1-CE2C93FC4D02}" srcOrd="7" destOrd="0" presId="urn:microsoft.com/office/officeart/2008/layout/LinedList"/>
    <dgm:cxn modelId="{4CA31F08-52D0-7444-8EA7-D9623842043B}" type="presParOf" srcId="{E18B7A89-E582-334C-B6B1-CE2C93FC4D02}" destId="{C812B181-C50D-9F4D-9E91-5CE273C0F569}" srcOrd="0" destOrd="0" presId="urn:microsoft.com/office/officeart/2008/layout/LinedList"/>
    <dgm:cxn modelId="{E766E3EA-4C52-264B-897A-3FE860A1BF47}" type="presParOf" srcId="{E18B7A89-E582-334C-B6B1-CE2C93FC4D02}" destId="{D168DF40-D6DF-CF4D-AEFB-269F437D0431}" srcOrd="1" destOrd="0" presId="urn:microsoft.com/office/officeart/2008/layout/LinedList"/>
    <dgm:cxn modelId="{7F41F11F-342A-3949-AFFB-3C0EF2B3B2AE}" type="presParOf" srcId="{9E8E8D8D-D9BF-9547-A643-83DE5F3DBC15}" destId="{1FCA85EA-7117-7442-B12F-80AD247A8C19}" srcOrd="8" destOrd="0" presId="urn:microsoft.com/office/officeart/2008/layout/LinedList"/>
    <dgm:cxn modelId="{73D5A2ED-427E-E040-A78B-2159446D0254}" type="presParOf" srcId="{9E8E8D8D-D9BF-9547-A643-83DE5F3DBC15}" destId="{E906B7DB-F9F4-BB42-BCB1-A8A36F5FB206}" srcOrd="9" destOrd="0" presId="urn:microsoft.com/office/officeart/2008/layout/LinedList"/>
    <dgm:cxn modelId="{FFBEB566-6C66-754D-BBA7-6E7680D5E26B}" type="presParOf" srcId="{E906B7DB-F9F4-BB42-BCB1-A8A36F5FB206}" destId="{64674B8D-F843-9D4C-83E1-A4081F962AC9}" srcOrd="0" destOrd="0" presId="urn:microsoft.com/office/officeart/2008/layout/LinedList"/>
    <dgm:cxn modelId="{C0C9490E-76C4-5F4B-8563-33A11CDA09D0}" type="presParOf" srcId="{E906B7DB-F9F4-BB42-BCB1-A8A36F5FB206}" destId="{8C75170B-16AA-1A44-ADE7-3C659F57E8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027DC2-FDF1-47EF-BBD9-848E0101D24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733782C-B05F-4750-A845-3CB9BEE55D15}">
      <dgm:prSet/>
      <dgm:spPr/>
      <dgm:t>
        <a:bodyPr/>
        <a:lstStyle/>
        <a:p>
          <a:r>
            <a:rPr lang="en-US"/>
            <a:t>Energy Storage Development Company</a:t>
          </a:r>
        </a:p>
      </dgm:t>
    </dgm:pt>
    <dgm:pt modelId="{7DD0941E-CB4D-478E-A57C-133D2861C5DB}" type="parTrans" cxnId="{C30019D7-73A1-4698-A2F1-8208D45E2E58}">
      <dgm:prSet/>
      <dgm:spPr/>
      <dgm:t>
        <a:bodyPr/>
        <a:lstStyle/>
        <a:p>
          <a:endParaRPr lang="en-US"/>
        </a:p>
      </dgm:t>
    </dgm:pt>
    <dgm:pt modelId="{96699385-A0BE-48D8-A83C-374CB4C37041}" type="sibTrans" cxnId="{C30019D7-73A1-4698-A2F1-8208D45E2E58}">
      <dgm:prSet/>
      <dgm:spPr/>
      <dgm:t>
        <a:bodyPr/>
        <a:lstStyle/>
        <a:p>
          <a:endParaRPr lang="en-US"/>
        </a:p>
      </dgm:t>
    </dgm:pt>
    <dgm:pt modelId="{45EC0D7A-71AD-4A2B-9174-91E70174FD64}">
      <dgm:prSet/>
      <dgm:spPr/>
      <dgm:t>
        <a:bodyPr/>
        <a:lstStyle/>
        <a:p>
          <a:r>
            <a:rPr lang="en-US"/>
            <a:t>Based in Hamilton, Lanarkshire</a:t>
          </a:r>
        </a:p>
      </dgm:t>
    </dgm:pt>
    <dgm:pt modelId="{87550976-6D7A-4A90-941E-5FF96ED21716}" type="parTrans" cxnId="{18DBB8F0-9CCF-4E7C-8A4E-991B59A3F5B4}">
      <dgm:prSet/>
      <dgm:spPr/>
      <dgm:t>
        <a:bodyPr/>
        <a:lstStyle/>
        <a:p>
          <a:endParaRPr lang="en-US"/>
        </a:p>
      </dgm:t>
    </dgm:pt>
    <dgm:pt modelId="{D7074814-416D-44E0-BE0E-E59B5711E896}" type="sibTrans" cxnId="{18DBB8F0-9CCF-4E7C-8A4E-991B59A3F5B4}">
      <dgm:prSet/>
      <dgm:spPr/>
      <dgm:t>
        <a:bodyPr/>
        <a:lstStyle/>
        <a:p>
          <a:endParaRPr lang="en-US"/>
        </a:p>
      </dgm:t>
    </dgm:pt>
    <dgm:pt modelId="{743F13A5-BF93-4A0E-B420-33F4253FEBB5}">
      <dgm:prSet/>
      <dgm:spPr/>
      <dgm:t>
        <a:bodyPr/>
        <a:lstStyle/>
        <a:p>
          <a:r>
            <a:rPr lang="en-US"/>
            <a:t>Started in 2017</a:t>
          </a:r>
        </a:p>
      </dgm:t>
    </dgm:pt>
    <dgm:pt modelId="{C52C294B-AB8B-4A69-B86B-C9B9EFABF768}" type="parTrans" cxnId="{3B85449E-35AB-48E0-8628-6DFDF5EB9BF2}">
      <dgm:prSet/>
      <dgm:spPr/>
      <dgm:t>
        <a:bodyPr/>
        <a:lstStyle/>
        <a:p>
          <a:endParaRPr lang="en-US"/>
        </a:p>
      </dgm:t>
    </dgm:pt>
    <dgm:pt modelId="{B43C7308-1D49-4DE4-9875-3EB5851EAA10}" type="sibTrans" cxnId="{3B85449E-35AB-48E0-8628-6DFDF5EB9BF2}">
      <dgm:prSet/>
      <dgm:spPr/>
      <dgm:t>
        <a:bodyPr/>
        <a:lstStyle/>
        <a:p>
          <a:endParaRPr lang="en-US"/>
        </a:p>
      </dgm:t>
    </dgm:pt>
    <dgm:pt modelId="{5060CEBD-7513-4B78-A4DA-58164760DF3D}">
      <dgm:prSet/>
      <dgm:spPr/>
      <dgm:t>
        <a:bodyPr/>
        <a:lstStyle/>
        <a:p>
          <a:r>
            <a:rPr lang="en-US" dirty="0"/>
            <a:t>Bringing 4.5GW of Energy Storage to Scotland</a:t>
          </a:r>
        </a:p>
      </dgm:t>
    </dgm:pt>
    <dgm:pt modelId="{48949DD0-B7C6-4D8D-BE4E-30894D6C21A3}" type="parTrans" cxnId="{6603C2F8-2428-4BF9-BDE2-A4C7F1DFC727}">
      <dgm:prSet/>
      <dgm:spPr/>
      <dgm:t>
        <a:bodyPr/>
        <a:lstStyle/>
        <a:p>
          <a:endParaRPr lang="en-US"/>
        </a:p>
      </dgm:t>
    </dgm:pt>
    <dgm:pt modelId="{B30A7E76-64EF-47E1-95FF-10EEFDC62508}" type="sibTrans" cxnId="{6603C2F8-2428-4BF9-BDE2-A4C7F1DFC727}">
      <dgm:prSet/>
      <dgm:spPr/>
      <dgm:t>
        <a:bodyPr/>
        <a:lstStyle/>
        <a:p>
          <a:endParaRPr lang="en-US"/>
        </a:p>
      </dgm:t>
    </dgm:pt>
    <dgm:pt modelId="{887414C0-0FF7-4782-B3EC-F438029ED57E}">
      <dgm:prSet/>
      <dgm:spPr/>
      <dgm:t>
        <a:bodyPr/>
        <a:lstStyle/>
        <a:p>
          <a:r>
            <a:rPr lang="en-US"/>
            <a:t>Developing 3 Pumped Storage Hydro Projects 450MW +</a:t>
          </a:r>
        </a:p>
      </dgm:t>
    </dgm:pt>
    <dgm:pt modelId="{62BB2620-22FE-4AFA-B1AD-B4BCFA9E16AE}" type="parTrans" cxnId="{83165B27-33D5-4C4A-8DB8-52890B7FD550}">
      <dgm:prSet/>
      <dgm:spPr/>
      <dgm:t>
        <a:bodyPr/>
        <a:lstStyle/>
        <a:p>
          <a:endParaRPr lang="en-US"/>
        </a:p>
      </dgm:t>
    </dgm:pt>
    <dgm:pt modelId="{6FB325FD-35E8-48B6-A17E-4563F9275542}" type="sibTrans" cxnId="{83165B27-33D5-4C4A-8DB8-52890B7FD550}">
      <dgm:prSet/>
      <dgm:spPr/>
      <dgm:t>
        <a:bodyPr/>
        <a:lstStyle/>
        <a:p>
          <a:endParaRPr lang="en-US"/>
        </a:p>
      </dgm:t>
    </dgm:pt>
    <dgm:pt modelId="{87B1814E-6B91-4FA3-85B0-C9E130846094}">
      <dgm:prSet/>
      <dgm:spPr/>
      <dgm:t>
        <a:bodyPr/>
        <a:lstStyle/>
        <a:p>
          <a:r>
            <a:rPr lang="en-US" dirty="0"/>
            <a:t>2GW of Battery Storage</a:t>
          </a:r>
        </a:p>
      </dgm:t>
    </dgm:pt>
    <dgm:pt modelId="{D1C0BD09-FCC2-47F3-915D-30F76BFDA083}" type="parTrans" cxnId="{B5CBEDAC-497B-4F5B-AA3A-A81FEBB4C4A5}">
      <dgm:prSet/>
      <dgm:spPr/>
      <dgm:t>
        <a:bodyPr/>
        <a:lstStyle/>
        <a:p>
          <a:endParaRPr lang="en-US"/>
        </a:p>
      </dgm:t>
    </dgm:pt>
    <dgm:pt modelId="{C5A42D96-7926-4D91-A0CE-6620F4A1C206}" type="sibTrans" cxnId="{B5CBEDAC-497B-4F5B-AA3A-A81FEBB4C4A5}">
      <dgm:prSet/>
      <dgm:spPr/>
      <dgm:t>
        <a:bodyPr/>
        <a:lstStyle/>
        <a:p>
          <a:endParaRPr lang="en-US"/>
        </a:p>
      </dgm:t>
    </dgm:pt>
    <dgm:pt modelId="{49DD5DA4-F058-594C-9281-A1927D99828D}" type="pres">
      <dgm:prSet presAssocID="{00027DC2-FDF1-47EF-BBD9-848E0101D247}" presName="vert0" presStyleCnt="0">
        <dgm:presLayoutVars>
          <dgm:dir/>
          <dgm:animOne val="branch"/>
          <dgm:animLvl val="lvl"/>
        </dgm:presLayoutVars>
      </dgm:prSet>
      <dgm:spPr/>
    </dgm:pt>
    <dgm:pt modelId="{8F798E38-C534-DD44-A3A3-A3DAA00916D1}" type="pres">
      <dgm:prSet presAssocID="{6733782C-B05F-4750-A845-3CB9BEE55D15}" presName="thickLine" presStyleLbl="alignNode1" presStyleIdx="0" presStyleCnt="6"/>
      <dgm:spPr/>
    </dgm:pt>
    <dgm:pt modelId="{35FB9DFC-B86E-E64E-BB70-84652533EEDE}" type="pres">
      <dgm:prSet presAssocID="{6733782C-B05F-4750-A845-3CB9BEE55D15}" presName="horz1" presStyleCnt="0"/>
      <dgm:spPr/>
    </dgm:pt>
    <dgm:pt modelId="{DFBBC1E7-6B8A-AD4B-A98B-2C4447E992BB}" type="pres">
      <dgm:prSet presAssocID="{6733782C-B05F-4750-A845-3CB9BEE55D15}" presName="tx1" presStyleLbl="revTx" presStyleIdx="0" presStyleCnt="6"/>
      <dgm:spPr/>
    </dgm:pt>
    <dgm:pt modelId="{473146C1-B3C1-B64D-B5BE-B2F5B481C06C}" type="pres">
      <dgm:prSet presAssocID="{6733782C-B05F-4750-A845-3CB9BEE55D15}" presName="vert1" presStyleCnt="0"/>
      <dgm:spPr/>
    </dgm:pt>
    <dgm:pt modelId="{DA2DE53D-48D3-7B43-BB9D-8C24E080F231}" type="pres">
      <dgm:prSet presAssocID="{45EC0D7A-71AD-4A2B-9174-91E70174FD64}" presName="thickLine" presStyleLbl="alignNode1" presStyleIdx="1" presStyleCnt="6"/>
      <dgm:spPr/>
    </dgm:pt>
    <dgm:pt modelId="{80843C36-CF91-CC47-AE60-E2508D44DDF8}" type="pres">
      <dgm:prSet presAssocID="{45EC0D7A-71AD-4A2B-9174-91E70174FD64}" presName="horz1" presStyleCnt="0"/>
      <dgm:spPr/>
    </dgm:pt>
    <dgm:pt modelId="{6CCC9592-7AB8-6E4E-B3C2-F058937C6096}" type="pres">
      <dgm:prSet presAssocID="{45EC0D7A-71AD-4A2B-9174-91E70174FD64}" presName="tx1" presStyleLbl="revTx" presStyleIdx="1" presStyleCnt="6"/>
      <dgm:spPr/>
    </dgm:pt>
    <dgm:pt modelId="{7E992536-AD8C-F349-921C-79B3F7DA8100}" type="pres">
      <dgm:prSet presAssocID="{45EC0D7A-71AD-4A2B-9174-91E70174FD64}" presName="vert1" presStyleCnt="0"/>
      <dgm:spPr/>
    </dgm:pt>
    <dgm:pt modelId="{3D75BAD4-BBFC-B347-9243-401F02435D62}" type="pres">
      <dgm:prSet presAssocID="{743F13A5-BF93-4A0E-B420-33F4253FEBB5}" presName="thickLine" presStyleLbl="alignNode1" presStyleIdx="2" presStyleCnt="6"/>
      <dgm:spPr/>
    </dgm:pt>
    <dgm:pt modelId="{4F922E51-112E-3A4D-B19A-A96624E50B37}" type="pres">
      <dgm:prSet presAssocID="{743F13A5-BF93-4A0E-B420-33F4253FEBB5}" presName="horz1" presStyleCnt="0"/>
      <dgm:spPr/>
    </dgm:pt>
    <dgm:pt modelId="{1941726E-B48F-904A-B17D-12F1B5D0E2DE}" type="pres">
      <dgm:prSet presAssocID="{743F13A5-BF93-4A0E-B420-33F4253FEBB5}" presName="tx1" presStyleLbl="revTx" presStyleIdx="2" presStyleCnt="6"/>
      <dgm:spPr/>
    </dgm:pt>
    <dgm:pt modelId="{5215C922-2B9D-4648-BAA9-469E93EFEEE8}" type="pres">
      <dgm:prSet presAssocID="{743F13A5-BF93-4A0E-B420-33F4253FEBB5}" presName="vert1" presStyleCnt="0"/>
      <dgm:spPr/>
    </dgm:pt>
    <dgm:pt modelId="{4BC2FA7E-5521-6F4C-99D3-65A97E87AFC5}" type="pres">
      <dgm:prSet presAssocID="{5060CEBD-7513-4B78-A4DA-58164760DF3D}" presName="thickLine" presStyleLbl="alignNode1" presStyleIdx="3" presStyleCnt="6"/>
      <dgm:spPr/>
    </dgm:pt>
    <dgm:pt modelId="{AB5046BB-436B-4648-8907-78AE7A2B527C}" type="pres">
      <dgm:prSet presAssocID="{5060CEBD-7513-4B78-A4DA-58164760DF3D}" presName="horz1" presStyleCnt="0"/>
      <dgm:spPr/>
    </dgm:pt>
    <dgm:pt modelId="{E3FD44D1-93BA-EE4C-AB05-5C9613177563}" type="pres">
      <dgm:prSet presAssocID="{5060CEBD-7513-4B78-A4DA-58164760DF3D}" presName="tx1" presStyleLbl="revTx" presStyleIdx="3" presStyleCnt="6"/>
      <dgm:spPr/>
    </dgm:pt>
    <dgm:pt modelId="{864EA298-EC74-D24E-B7A6-C09642237476}" type="pres">
      <dgm:prSet presAssocID="{5060CEBD-7513-4B78-A4DA-58164760DF3D}" presName="vert1" presStyleCnt="0"/>
      <dgm:spPr/>
    </dgm:pt>
    <dgm:pt modelId="{3285A614-824B-B144-AF6A-B38CB7056A66}" type="pres">
      <dgm:prSet presAssocID="{887414C0-0FF7-4782-B3EC-F438029ED57E}" presName="thickLine" presStyleLbl="alignNode1" presStyleIdx="4" presStyleCnt="6"/>
      <dgm:spPr/>
    </dgm:pt>
    <dgm:pt modelId="{C04E59E9-FB14-ED48-84E4-0DBB7A52EFB6}" type="pres">
      <dgm:prSet presAssocID="{887414C0-0FF7-4782-B3EC-F438029ED57E}" presName="horz1" presStyleCnt="0"/>
      <dgm:spPr/>
    </dgm:pt>
    <dgm:pt modelId="{B808C105-B04C-1147-94C0-794BE238C7DD}" type="pres">
      <dgm:prSet presAssocID="{887414C0-0FF7-4782-B3EC-F438029ED57E}" presName="tx1" presStyleLbl="revTx" presStyleIdx="4" presStyleCnt="6"/>
      <dgm:spPr/>
    </dgm:pt>
    <dgm:pt modelId="{85694C09-DDFD-FF4D-9A3B-9E070A1A35B5}" type="pres">
      <dgm:prSet presAssocID="{887414C0-0FF7-4782-B3EC-F438029ED57E}" presName="vert1" presStyleCnt="0"/>
      <dgm:spPr/>
    </dgm:pt>
    <dgm:pt modelId="{A02C38BB-501F-AB42-9D46-425307641F36}" type="pres">
      <dgm:prSet presAssocID="{87B1814E-6B91-4FA3-85B0-C9E130846094}" presName="thickLine" presStyleLbl="alignNode1" presStyleIdx="5" presStyleCnt="6"/>
      <dgm:spPr/>
    </dgm:pt>
    <dgm:pt modelId="{C485265C-B679-3E44-BB69-F4BC6E642EFE}" type="pres">
      <dgm:prSet presAssocID="{87B1814E-6B91-4FA3-85B0-C9E130846094}" presName="horz1" presStyleCnt="0"/>
      <dgm:spPr/>
    </dgm:pt>
    <dgm:pt modelId="{FACC6C14-6C5C-F043-8172-AA6FCB0AC7DC}" type="pres">
      <dgm:prSet presAssocID="{87B1814E-6B91-4FA3-85B0-C9E130846094}" presName="tx1" presStyleLbl="revTx" presStyleIdx="5" presStyleCnt="6"/>
      <dgm:spPr/>
    </dgm:pt>
    <dgm:pt modelId="{9E71C89D-75E7-0441-94F4-AE567810F464}" type="pres">
      <dgm:prSet presAssocID="{87B1814E-6B91-4FA3-85B0-C9E130846094}" presName="vert1" presStyleCnt="0"/>
      <dgm:spPr/>
    </dgm:pt>
  </dgm:ptLst>
  <dgm:cxnLst>
    <dgm:cxn modelId="{83165B27-33D5-4C4A-8DB8-52890B7FD550}" srcId="{00027DC2-FDF1-47EF-BBD9-848E0101D247}" destId="{887414C0-0FF7-4782-B3EC-F438029ED57E}" srcOrd="4" destOrd="0" parTransId="{62BB2620-22FE-4AFA-B1AD-B4BCFA9E16AE}" sibTransId="{6FB325FD-35E8-48B6-A17E-4563F9275542}"/>
    <dgm:cxn modelId="{0402C230-19B9-9C43-8CAC-37528F6E30EC}" type="presOf" srcId="{887414C0-0FF7-4782-B3EC-F438029ED57E}" destId="{B808C105-B04C-1147-94C0-794BE238C7DD}" srcOrd="0" destOrd="0" presId="urn:microsoft.com/office/officeart/2008/layout/LinedList"/>
    <dgm:cxn modelId="{1245B778-0B0F-404C-9C76-F669ED95A882}" type="presOf" srcId="{5060CEBD-7513-4B78-A4DA-58164760DF3D}" destId="{E3FD44D1-93BA-EE4C-AB05-5C9613177563}" srcOrd="0" destOrd="0" presId="urn:microsoft.com/office/officeart/2008/layout/LinedList"/>
    <dgm:cxn modelId="{DA2BB893-DE1A-8548-9A01-3969D5EEF000}" type="presOf" srcId="{45EC0D7A-71AD-4A2B-9174-91E70174FD64}" destId="{6CCC9592-7AB8-6E4E-B3C2-F058937C6096}" srcOrd="0" destOrd="0" presId="urn:microsoft.com/office/officeart/2008/layout/LinedList"/>
    <dgm:cxn modelId="{3B85449E-35AB-48E0-8628-6DFDF5EB9BF2}" srcId="{00027DC2-FDF1-47EF-BBD9-848E0101D247}" destId="{743F13A5-BF93-4A0E-B420-33F4253FEBB5}" srcOrd="2" destOrd="0" parTransId="{C52C294B-AB8B-4A69-B86B-C9B9EFABF768}" sibTransId="{B43C7308-1D49-4DE4-9875-3EB5851EAA10}"/>
    <dgm:cxn modelId="{992E36A5-B793-B54B-AE20-CCDA94B11E00}" type="presOf" srcId="{6733782C-B05F-4750-A845-3CB9BEE55D15}" destId="{DFBBC1E7-6B8A-AD4B-A98B-2C4447E992BB}" srcOrd="0" destOrd="0" presId="urn:microsoft.com/office/officeart/2008/layout/LinedList"/>
    <dgm:cxn modelId="{B5CBEDAC-497B-4F5B-AA3A-A81FEBB4C4A5}" srcId="{00027DC2-FDF1-47EF-BBD9-848E0101D247}" destId="{87B1814E-6B91-4FA3-85B0-C9E130846094}" srcOrd="5" destOrd="0" parTransId="{D1C0BD09-FCC2-47F3-915D-30F76BFDA083}" sibTransId="{C5A42D96-7926-4D91-A0CE-6620F4A1C206}"/>
    <dgm:cxn modelId="{188900B3-0F96-BB45-8A04-0CE2D6C1667F}" type="presOf" srcId="{00027DC2-FDF1-47EF-BBD9-848E0101D247}" destId="{49DD5DA4-F058-594C-9281-A1927D99828D}" srcOrd="0" destOrd="0" presId="urn:microsoft.com/office/officeart/2008/layout/LinedList"/>
    <dgm:cxn modelId="{C30019D7-73A1-4698-A2F1-8208D45E2E58}" srcId="{00027DC2-FDF1-47EF-BBD9-848E0101D247}" destId="{6733782C-B05F-4750-A845-3CB9BEE55D15}" srcOrd="0" destOrd="0" parTransId="{7DD0941E-CB4D-478E-A57C-133D2861C5DB}" sibTransId="{96699385-A0BE-48D8-A83C-374CB4C37041}"/>
    <dgm:cxn modelId="{75F3B2D9-0EF0-1040-A625-D8C5E73F4D1D}" type="presOf" srcId="{87B1814E-6B91-4FA3-85B0-C9E130846094}" destId="{FACC6C14-6C5C-F043-8172-AA6FCB0AC7DC}" srcOrd="0" destOrd="0" presId="urn:microsoft.com/office/officeart/2008/layout/LinedList"/>
    <dgm:cxn modelId="{18DBB8F0-9CCF-4E7C-8A4E-991B59A3F5B4}" srcId="{00027DC2-FDF1-47EF-BBD9-848E0101D247}" destId="{45EC0D7A-71AD-4A2B-9174-91E70174FD64}" srcOrd="1" destOrd="0" parTransId="{87550976-6D7A-4A90-941E-5FF96ED21716}" sibTransId="{D7074814-416D-44E0-BE0E-E59B5711E896}"/>
    <dgm:cxn modelId="{06877DF1-8D9C-8A43-98D5-A980D8833F96}" type="presOf" srcId="{743F13A5-BF93-4A0E-B420-33F4253FEBB5}" destId="{1941726E-B48F-904A-B17D-12F1B5D0E2DE}" srcOrd="0" destOrd="0" presId="urn:microsoft.com/office/officeart/2008/layout/LinedList"/>
    <dgm:cxn modelId="{6603C2F8-2428-4BF9-BDE2-A4C7F1DFC727}" srcId="{00027DC2-FDF1-47EF-BBD9-848E0101D247}" destId="{5060CEBD-7513-4B78-A4DA-58164760DF3D}" srcOrd="3" destOrd="0" parTransId="{48949DD0-B7C6-4D8D-BE4E-30894D6C21A3}" sibTransId="{B30A7E76-64EF-47E1-95FF-10EEFDC62508}"/>
    <dgm:cxn modelId="{124CF932-7FBA-A747-82DB-B1B76E4BB8C1}" type="presParOf" srcId="{49DD5DA4-F058-594C-9281-A1927D99828D}" destId="{8F798E38-C534-DD44-A3A3-A3DAA00916D1}" srcOrd="0" destOrd="0" presId="urn:microsoft.com/office/officeart/2008/layout/LinedList"/>
    <dgm:cxn modelId="{C99B1BD7-FA5C-554A-A975-B11450CD8F28}" type="presParOf" srcId="{49DD5DA4-F058-594C-9281-A1927D99828D}" destId="{35FB9DFC-B86E-E64E-BB70-84652533EEDE}" srcOrd="1" destOrd="0" presId="urn:microsoft.com/office/officeart/2008/layout/LinedList"/>
    <dgm:cxn modelId="{0D6AB6F5-6AD1-9C45-ABA7-DCF301C51E3F}" type="presParOf" srcId="{35FB9DFC-B86E-E64E-BB70-84652533EEDE}" destId="{DFBBC1E7-6B8A-AD4B-A98B-2C4447E992BB}" srcOrd="0" destOrd="0" presId="urn:microsoft.com/office/officeart/2008/layout/LinedList"/>
    <dgm:cxn modelId="{F8C78F32-6CEA-A74F-9AF5-99E13D2C63D5}" type="presParOf" srcId="{35FB9DFC-B86E-E64E-BB70-84652533EEDE}" destId="{473146C1-B3C1-B64D-B5BE-B2F5B481C06C}" srcOrd="1" destOrd="0" presId="urn:microsoft.com/office/officeart/2008/layout/LinedList"/>
    <dgm:cxn modelId="{D27C943E-5606-C546-914C-FD8D309F2DF0}" type="presParOf" srcId="{49DD5DA4-F058-594C-9281-A1927D99828D}" destId="{DA2DE53D-48D3-7B43-BB9D-8C24E080F231}" srcOrd="2" destOrd="0" presId="urn:microsoft.com/office/officeart/2008/layout/LinedList"/>
    <dgm:cxn modelId="{CF8B14EB-F47C-C44F-B10B-54BB8434681E}" type="presParOf" srcId="{49DD5DA4-F058-594C-9281-A1927D99828D}" destId="{80843C36-CF91-CC47-AE60-E2508D44DDF8}" srcOrd="3" destOrd="0" presId="urn:microsoft.com/office/officeart/2008/layout/LinedList"/>
    <dgm:cxn modelId="{D62DD680-586D-7546-9551-49686B292EB8}" type="presParOf" srcId="{80843C36-CF91-CC47-AE60-E2508D44DDF8}" destId="{6CCC9592-7AB8-6E4E-B3C2-F058937C6096}" srcOrd="0" destOrd="0" presId="urn:microsoft.com/office/officeart/2008/layout/LinedList"/>
    <dgm:cxn modelId="{90C800EB-E60E-8549-BA00-20C6C450A882}" type="presParOf" srcId="{80843C36-CF91-CC47-AE60-E2508D44DDF8}" destId="{7E992536-AD8C-F349-921C-79B3F7DA8100}" srcOrd="1" destOrd="0" presId="urn:microsoft.com/office/officeart/2008/layout/LinedList"/>
    <dgm:cxn modelId="{57476550-A931-EE4A-BF86-7B8D932ABDF3}" type="presParOf" srcId="{49DD5DA4-F058-594C-9281-A1927D99828D}" destId="{3D75BAD4-BBFC-B347-9243-401F02435D62}" srcOrd="4" destOrd="0" presId="urn:microsoft.com/office/officeart/2008/layout/LinedList"/>
    <dgm:cxn modelId="{988C552A-5E00-2E43-8D1C-E623140804EF}" type="presParOf" srcId="{49DD5DA4-F058-594C-9281-A1927D99828D}" destId="{4F922E51-112E-3A4D-B19A-A96624E50B37}" srcOrd="5" destOrd="0" presId="urn:microsoft.com/office/officeart/2008/layout/LinedList"/>
    <dgm:cxn modelId="{CA54BA68-0792-564F-95A0-2471873B682E}" type="presParOf" srcId="{4F922E51-112E-3A4D-B19A-A96624E50B37}" destId="{1941726E-B48F-904A-B17D-12F1B5D0E2DE}" srcOrd="0" destOrd="0" presId="urn:microsoft.com/office/officeart/2008/layout/LinedList"/>
    <dgm:cxn modelId="{9E0E31D8-3214-374F-93CF-772A0E4170A9}" type="presParOf" srcId="{4F922E51-112E-3A4D-B19A-A96624E50B37}" destId="{5215C922-2B9D-4648-BAA9-469E93EFEEE8}" srcOrd="1" destOrd="0" presId="urn:microsoft.com/office/officeart/2008/layout/LinedList"/>
    <dgm:cxn modelId="{D360B452-31CC-904C-A499-036CF66B8870}" type="presParOf" srcId="{49DD5DA4-F058-594C-9281-A1927D99828D}" destId="{4BC2FA7E-5521-6F4C-99D3-65A97E87AFC5}" srcOrd="6" destOrd="0" presId="urn:microsoft.com/office/officeart/2008/layout/LinedList"/>
    <dgm:cxn modelId="{54278E89-D657-F64B-B155-D722D659B474}" type="presParOf" srcId="{49DD5DA4-F058-594C-9281-A1927D99828D}" destId="{AB5046BB-436B-4648-8907-78AE7A2B527C}" srcOrd="7" destOrd="0" presId="urn:microsoft.com/office/officeart/2008/layout/LinedList"/>
    <dgm:cxn modelId="{564BD1EE-BE9C-9040-8EFC-B19F45A524FB}" type="presParOf" srcId="{AB5046BB-436B-4648-8907-78AE7A2B527C}" destId="{E3FD44D1-93BA-EE4C-AB05-5C9613177563}" srcOrd="0" destOrd="0" presId="urn:microsoft.com/office/officeart/2008/layout/LinedList"/>
    <dgm:cxn modelId="{892DC536-6DCD-4A48-B8F9-38099EEC285A}" type="presParOf" srcId="{AB5046BB-436B-4648-8907-78AE7A2B527C}" destId="{864EA298-EC74-D24E-B7A6-C09642237476}" srcOrd="1" destOrd="0" presId="urn:microsoft.com/office/officeart/2008/layout/LinedList"/>
    <dgm:cxn modelId="{86238B0C-3694-744B-AF0B-7856A5C5ED22}" type="presParOf" srcId="{49DD5DA4-F058-594C-9281-A1927D99828D}" destId="{3285A614-824B-B144-AF6A-B38CB7056A66}" srcOrd="8" destOrd="0" presId="urn:microsoft.com/office/officeart/2008/layout/LinedList"/>
    <dgm:cxn modelId="{12DE0393-4B1C-7E4F-B2A9-B96008FC0820}" type="presParOf" srcId="{49DD5DA4-F058-594C-9281-A1927D99828D}" destId="{C04E59E9-FB14-ED48-84E4-0DBB7A52EFB6}" srcOrd="9" destOrd="0" presId="urn:microsoft.com/office/officeart/2008/layout/LinedList"/>
    <dgm:cxn modelId="{EDCD0DCD-52E9-B547-85ED-F71A3CC27BEE}" type="presParOf" srcId="{C04E59E9-FB14-ED48-84E4-0DBB7A52EFB6}" destId="{B808C105-B04C-1147-94C0-794BE238C7DD}" srcOrd="0" destOrd="0" presId="urn:microsoft.com/office/officeart/2008/layout/LinedList"/>
    <dgm:cxn modelId="{714C6778-8250-2A41-BF12-62CAC8DC15A6}" type="presParOf" srcId="{C04E59E9-FB14-ED48-84E4-0DBB7A52EFB6}" destId="{85694C09-DDFD-FF4D-9A3B-9E070A1A35B5}" srcOrd="1" destOrd="0" presId="urn:microsoft.com/office/officeart/2008/layout/LinedList"/>
    <dgm:cxn modelId="{20F21FD7-B7DB-B84A-B30F-593BBF581185}" type="presParOf" srcId="{49DD5DA4-F058-594C-9281-A1927D99828D}" destId="{A02C38BB-501F-AB42-9D46-425307641F36}" srcOrd="10" destOrd="0" presId="urn:microsoft.com/office/officeart/2008/layout/LinedList"/>
    <dgm:cxn modelId="{7A303E0E-ABE3-864B-BD4D-445667A5D9D3}" type="presParOf" srcId="{49DD5DA4-F058-594C-9281-A1927D99828D}" destId="{C485265C-B679-3E44-BB69-F4BC6E642EFE}" srcOrd="11" destOrd="0" presId="urn:microsoft.com/office/officeart/2008/layout/LinedList"/>
    <dgm:cxn modelId="{3EFC7464-7681-D945-9A68-ED9B1EE09490}" type="presParOf" srcId="{C485265C-B679-3E44-BB69-F4BC6E642EFE}" destId="{FACC6C14-6C5C-F043-8172-AA6FCB0AC7DC}" srcOrd="0" destOrd="0" presId="urn:microsoft.com/office/officeart/2008/layout/LinedList"/>
    <dgm:cxn modelId="{25321CB4-0807-2745-A4E3-08874E8B19C8}" type="presParOf" srcId="{C485265C-B679-3E44-BB69-F4BC6E642EFE}" destId="{9E71C89D-75E7-0441-94F4-AE567810F46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5A2FC7-EC4D-4287-907D-A6121E79D04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2A54671-16C4-448F-AC3A-66DEA0B059DD}">
      <dgm:prSet/>
      <dgm:spPr/>
      <dgm:t>
        <a:bodyPr/>
        <a:lstStyle/>
        <a:p>
          <a:r>
            <a:rPr lang="en-US"/>
            <a:t>Scotland has a Target of Net Zero by 2045</a:t>
          </a:r>
        </a:p>
      </dgm:t>
    </dgm:pt>
    <dgm:pt modelId="{93CBFDD3-17B7-4FE8-B135-3584AFDEECDB}" type="parTrans" cxnId="{B71A6195-73E4-4492-8D64-7CD7F8419645}">
      <dgm:prSet/>
      <dgm:spPr/>
      <dgm:t>
        <a:bodyPr/>
        <a:lstStyle/>
        <a:p>
          <a:endParaRPr lang="en-US"/>
        </a:p>
      </dgm:t>
    </dgm:pt>
    <dgm:pt modelId="{395875C1-A1AC-4B8A-9A07-51FA6DB5606C}" type="sibTrans" cxnId="{B71A6195-73E4-4492-8D64-7CD7F8419645}">
      <dgm:prSet/>
      <dgm:spPr/>
      <dgm:t>
        <a:bodyPr/>
        <a:lstStyle/>
        <a:p>
          <a:endParaRPr lang="en-US"/>
        </a:p>
      </dgm:t>
    </dgm:pt>
    <dgm:pt modelId="{DFEFAED5-6452-4BEA-A1E8-4BB887B08F41}">
      <dgm:prSet/>
      <dgm:spPr/>
      <dgm:t>
        <a:bodyPr/>
        <a:lstStyle/>
        <a:p>
          <a:r>
            <a:rPr lang="en-US"/>
            <a:t>Renewable energy is intermittent, This means we can’t rely on it to meet demand </a:t>
          </a:r>
        </a:p>
      </dgm:t>
    </dgm:pt>
    <dgm:pt modelId="{AC6CB307-2D16-4687-9356-79FDB4BC69E5}" type="parTrans" cxnId="{4EF4F408-EC55-4FD1-82C9-BBFC51CE0842}">
      <dgm:prSet/>
      <dgm:spPr/>
      <dgm:t>
        <a:bodyPr/>
        <a:lstStyle/>
        <a:p>
          <a:endParaRPr lang="en-US"/>
        </a:p>
      </dgm:t>
    </dgm:pt>
    <dgm:pt modelId="{6E9BA2FE-ED33-44A4-A89A-5049A63CAE8D}" type="sibTrans" cxnId="{4EF4F408-EC55-4FD1-82C9-BBFC51CE0842}">
      <dgm:prSet/>
      <dgm:spPr/>
      <dgm:t>
        <a:bodyPr/>
        <a:lstStyle/>
        <a:p>
          <a:endParaRPr lang="en-US"/>
        </a:p>
      </dgm:t>
    </dgm:pt>
    <dgm:pt modelId="{BD68AF79-5288-4AA1-8575-F674E7821711}">
      <dgm:prSet/>
      <dgm:spPr/>
      <dgm:t>
        <a:bodyPr/>
        <a:lstStyle/>
        <a:p>
          <a:r>
            <a:rPr lang="en-US" dirty="0"/>
            <a:t>Fossil fuel generators coal gas and nuclear make up the difference</a:t>
          </a:r>
        </a:p>
      </dgm:t>
    </dgm:pt>
    <dgm:pt modelId="{9567A4E9-821D-4AB4-BBA5-2360D39B6ED8}" type="parTrans" cxnId="{F1CD782B-CDBA-47BB-87E5-CB174BEE3B2A}">
      <dgm:prSet/>
      <dgm:spPr/>
      <dgm:t>
        <a:bodyPr/>
        <a:lstStyle/>
        <a:p>
          <a:endParaRPr lang="en-US"/>
        </a:p>
      </dgm:t>
    </dgm:pt>
    <dgm:pt modelId="{F128F813-7935-4B07-A242-91E25747BC77}" type="sibTrans" cxnId="{F1CD782B-CDBA-47BB-87E5-CB174BEE3B2A}">
      <dgm:prSet/>
      <dgm:spPr/>
      <dgm:t>
        <a:bodyPr/>
        <a:lstStyle/>
        <a:p>
          <a:endParaRPr lang="en-US"/>
        </a:p>
      </dgm:t>
    </dgm:pt>
    <dgm:pt modelId="{92F9CD75-3A76-4748-8254-E0AF9AFDBD0A}">
      <dgm:prSet/>
      <dgm:spPr/>
      <dgm:t>
        <a:bodyPr/>
        <a:lstStyle/>
        <a:p>
          <a:r>
            <a:rPr lang="en-US" dirty="0"/>
            <a:t>As these go offline we need to be able to meet that demand</a:t>
          </a:r>
        </a:p>
      </dgm:t>
    </dgm:pt>
    <dgm:pt modelId="{7E5FB12F-3029-4501-A6F0-0F293135BE4E}" type="parTrans" cxnId="{432546B9-4837-455F-B914-6E50D31201F2}">
      <dgm:prSet/>
      <dgm:spPr/>
      <dgm:t>
        <a:bodyPr/>
        <a:lstStyle/>
        <a:p>
          <a:endParaRPr lang="en-US"/>
        </a:p>
      </dgm:t>
    </dgm:pt>
    <dgm:pt modelId="{4FF43167-F971-4FDA-B752-6AE3797A9650}" type="sibTrans" cxnId="{432546B9-4837-455F-B914-6E50D31201F2}">
      <dgm:prSet/>
      <dgm:spPr/>
      <dgm:t>
        <a:bodyPr/>
        <a:lstStyle/>
        <a:p>
          <a:endParaRPr lang="en-US"/>
        </a:p>
      </dgm:t>
    </dgm:pt>
    <dgm:pt modelId="{59A70433-2EB5-4D60-B660-2867CEAF2B8C}">
      <dgm:prSet/>
      <dgm:spPr/>
      <dgm:t>
        <a:bodyPr/>
        <a:lstStyle/>
        <a:p>
          <a:r>
            <a:rPr lang="en-US" dirty="0"/>
            <a:t>Energy storage lets us store renewable energy for when it is needed</a:t>
          </a:r>
        </a:p>
      </dgm:t>
    </dgm:pt>
    <dgm:pt modelId="{C462198C-17D1-4EA4-A77D-41606A12A582}" type="parTrans" cxnId="{18DA7438-3838-48CB-8F5B-E13F008137CF}">
      <dgm:prSet/>
      <dgm:spPr/>
      <dgm:t>
        <a:bodyPr/>
        <a:lstStyle/>
        <a:p>
          <a:endParaRPr lang="en-US"/>
        </a:p>
      </dgm:t>
    </dgm:pt>
    <dgm:pt modelId="{4383ABB5-1BE5-4B2D-B078-12A7CEDADDA9}" type="sibTrans" cxnId="{18DA7438-3838-48CB-8F5B-E13F008137CF}">
      <dgm:prSet/>
      <dgm:spPr/>
      <dgm:t>
        <a:bodyPr/>
        <a:lstStyle/>
        <a:p>
          <a:endParaRPr lang="en-US"/>
        </a:p>
      </dgm:t>
    </dgm:pt>
    <dgm:pt modelId="{557D2DAA-7131-4273-B710-F272861552BC}">
      <dgm:prSet/>
      <dgm:spPr/>
      <dgm:t>
        <a:bodyPr/>
        <a:lstStyle/>
        <a:p>
          <a:r>
            <a:rPr lang="en-US" dirty="0"/>
            <a:t>OFGEM have estimated we need up to 50GW of energy storage by 2050</a:t>
          </a:r>
        </a:p>
      </dgm:t>
    </dgm:pt>
    <dgm:pt modelId="{AC38D655-E53E-4B52-BDEA-303C91DFD91B}" type="parTrans" cxnId="{6347A6A2-CCF1-42AD-8F48-F0F4E1F67335}">
      <dgm:prSet/>
      <dgm:spPr/>
      <dgm:t>
        <a:bodyPr/>
        <a:lstStyle/>
        <a:p>
          <a:endParaRPr lang="en-US"/>
        </a:p>
      </dgm:t>
    </dgm:pt>
    <dgm:pt modelId="{21505B5A-2FAB-47B2-9C86-FBCCFEDA94D0}" type="sibTrans" cxnId="{6347A6A2-CCF1-42AD-8F48-F0F4E1F67335}">
      <dgm:prSet/>
      <dgm:spPr/>
      <dgm:t>
        <a:bodyPr/>
        <a:lstStyle/>
        <a:p>
          <a:endParaRPr lang="en-US"/>
        </a:p>
      </dgm:t>
    </dgm:pt>
    <dgm:pt modelId="{1DEDAA40-67DF-4672-B071-F3A260E9234B}">
      <dgm:prSet/>
      <dgm:spPr/>
      <dgm:t>
        <a:bodyPr/>
        <a:lstStyle/>
        <a:p>
          <a:r>
            <a:rPr lang="en-GB" dirty="0"/>
            <a:t>The Scottish Energy Strategy, published 2018, supports new energy storage capacity. It states that the Scottish Government will continue to support innovation and deployment in storage and to work to accelerate its penetration across Scotland.</a:t>
          </a:r>
          <a:endParaRPr lang="en-US" dirty="0"/>
        </a:p>
      </dgm:t>
    </dgm:pt>
    <dgm:pt modelId="{65C0EDD5-0A30-4336-849A-616818FAEAD0}" type="parTrans" cxnId="{F0998CDD-A7ED-4A9E-9AE9-DD12E897B08C}">
      <dgm:prSet/>
      <dgm:spPr/>
      <dgm:t>
        <a:bodyPr/>
        <a:lstStyle/>
        <a:p>
          <a:endParaRPr lang="en-US"/>
        </a:p>
      </dgm:t>
    </dgm:pt>
    <dgm:pt modelId="{59D9D8CB-0B37-419E-BCF1-9C021C048ACB}" type="sibTrans" cxnId="{F0998CDD-A7ED-4A9E-9AE9-DD12E897B08C}">
      <dgm:prSet/>
      <dgm:spPr/>
      <dgm:t>
        <a:bodyPr/>
        <a:lstStyle/>
        <a:p>
          <a:endParaRPr lang="en-US"/>
        </a:p>
      </dgm:t>
    </dgm:pt>
    <dgm:pt modelId="{B63F36A1-7AB3-9145-8E4B-0FEA2E30FB0F}" type="pres">
      <dgm:prSet presAssocID="{B95A2FC7-EC4D-4287-907D-A6121E79D04D}" presName="vert0" presStyleCnt="0">
        <dgm:presLayoutVars>
          <dgm:dir/>
          <dgm:animOne val="branch"/>
          <dgm:animLvl val="lvl"/>
        </dgm:presLayoutVars>
      </dgm:prSet>
      <dgm:spPr/>
    </dgm:pt>
    <dgm:pt modelId="{CF4C1E4B-AAEC-114A-87E9-30C59FD41904}" type="pres">
      <dgm:prSet presAssocID="{F2A54671-16C4-448F-AC3A-66DEA0B059DD}" presName="thickLine" presStyleLbl="alignNode1" presStyleIdx="0" presStyleCnt="7"/>
      <dgm:spPr/>
    </dgm:pt>
    <dgm:pt modelId="{9BB2881C-D565-4749-9185-AC5FB59574D6}" type="pres">
      <dgm:prSet presAssocID="{F2A54671-16C4-448F-AC3A-66DEA0B059DD}" presName="horz1" presStyleCnt="0"/>
      <dgm:spPr/>
    </dgm:pt>
    <dgm:pt modelId="{929707F4-7A9E-3643-BDAD-703F0447DA78}" type="pres">
      <dgm:prSet presAssocID="{F2A54671-16C4-448F-AC3A-66DEA0B059DD}" presName="tx1" presStyleLbl="revTx" presStyleIdx="0" presStyleCnt="7"/>
      <dgm:spPr/>
    </dgm:pt>
    <dgm:pt modelId="{C46A3CD4-F64E-B94F-9DF6-01414AB9DB9D}" type="pres">
      <dgm:prSet presAssocID="{F2A54671-16C4-448F-AC3A-66DEA0B059DD}" presName="vert1" presStyleCnt="0"/>
      <dgm:spPr/>
    </dgm:pt>
    <dgm:pt modelId="{4CCAAADA-890C-1447-86FD-F482FF9B76EA}" type="pres">
      <dgm:prSet presAssocID="{DFEFAED5-6452-4BEA-A1E8-4BB887B08F41}" presName="thickLine" presStyleLbl="alignNode1" presStyleIdx="1" presStyleCnt="7"/>
      <dgm:spPr/>
    </dgm:pt>
    <dgm:pt modelId="{990C1D18-3A3E-F641-A22C-9508C57282E5}" type="pres">
      <dgm:prSet presAssocID="{DFEFAED5-6452-4BEA-A1E8-4BB887B08F41}" presName="horz1" presStyleCnt="0"/>
      <dgm:spPr/>
    </dgm:pt>
    <dgm:pt modelId="{38817380-5E26-AE47-924C-494C8F649F92}" type="pres">
      <dgm:prSet presAssocID="{DFEFAED5-6452-4BEA-A1E8-4BB887B08F41}" presName="tx1" presStyleLbl="revTx" presStyleIdx="1" presStyleCnt="7"/>
      <dgm:spPr/>
    </dgm:pt>
    <dgm:pt modelId="{D091FF3E-EF28-0646-AFF4-53313AEC947F}" type="pres">
      <dgm:prSet presAssocID="{DFEFAED5-6452-4BEA-A1E8-4BB887B08F41}" presName="vert1" presStyleCnt="0"/>
      <dgm:spPr/>
    </dgm:pt>
    <dgm:pt modelId="{0CD7F6AA-6A05-5A41-9DDE-BCBD6F904A09}" type="pres">
      <dgm:prSet presAssocID="{BD68AF79-5288-4AA1-8575-F674E7821711}" presName="thickLine" presStyleLbl="alignNode1" presStyleIdx="2" presStyleCnt="7"/>
      <dgm:spPr/>
    </dgm:pt>
    <dgm:pt modelId="{3826467C-95C8-7047-93F1-B5187FCD4972}" type="pres">
      <dgm:prSet presAssocID="{BD68AF79-5288-4AA1-8575-F674E7821711}" presName="horz1" presStyleCnt="0"/>
      <dgm:spPr/>
    </dgm:pt>
    <dgm:pt modelId="{D7C69CC1-6B27-7B45-A6CF-0338395B151B}" type="pres">
      <dgm:prSet presAssocID="{BD68AF79-5288-4AA1-8575-F674E7821711}" presName="tx1" presStyleLbl="revTx" presStyleIdx="2" presStyleCnt="7"/>
      <dgm:spPr/>
    </dgm:pt>
    <dgm:pt modelId="{8B90F4BA-70A4-FE43-8673-4AFDBBCDB3E5}" type="pres">
      <dgm:prSet presAssocID="{BD68AF79-5288-4AA1-8575-F674E7821711}" presName="vert1" presStyleCnt="0"/>
      <dgm:spPr/>
    </dgm:pt>
    <dgm:pt modelId="{B6BBA543-1C51-EE4C-AEAF-00A140DCF88D}" type="pres">
      <dgm:prSet presAssocID="{92F9CD75-3A76-4748-8254-E0AF9AFDBD0A}" presName="thickLine" presStyleLbl="alignNode1" presStyleIdx="3" presStyleCnt="7"/>
      <dgm:spPr/>
    </dgm:pt>
    <dgm:pt modelId="{FD76462A-D468-AF4C-A784-481A94413500}" type="pres">
      <dgm:prSet presAssocID="{92F9CD75-3A76-4748-8254-E0AF9AFDBD0A}" presName="horz1" presStyleCnt="0"/>
      <dgm:spPr/>
    </dgm:pt>
    <dgm:pt modelId="{D0A59A2E-F98B-F649-A96B-89CDF2CE2DF8}" type="pres">
      <dgm:prSet presAssocID="{92F9CD75-3A76-4748-8254-E0AF9AFDBD0A}" presName="tx1" presStyleLbl="revTx" presStyleIdx="3" presStyleCnt="7"/>
      <dgm:spPr/>
    </dgm:pt>
    <dgm:pt modelId="{A4978B30-67B8-C946-8214-FE5C370521C4}" type="pres">
      <dgm:prSet presAssocID="{92F9CD75-3A76-4748-8254-E0AF9AFDBD0A}" presName="vert1" presStyleCnt="0"/>
      <dgm:spPr/>
    </dgm:pt>
    <dgm:pt modelId="{A3AA4360-C6F8-9C41-8596-F1982ED79B79}" type="pres">
      <dgm:prSet presAssocID="{59A70433-2EB5-4D60-B660-2867CEAF2B8C}" presName="thickLine" presStyleLbl="alignNode1" presStyleIdx="4" presStyleCnt="7"/>
      <dgm:spPr/>
    </dgm:pt>
    <dgm:pt modelId="{9BF6C0DF-F140-8B4E-BFCD-1E3543C81D02}" type="pres">
      <dgm:prSet presAssocID="{59A70433-2EB5-4D60-B660-2867CEAF2B8C}" presName="horz1" presStyleCnt="0"/>
      <dgm:spPr/>
    </dgm:pt>
    <dgm:pt modelId="{7AC9541C-4A47-B148-BD1A-7BFF6B9F235E}" type="pres">
      <dgm:prSet presAssocID="{59A70433-2EB5-4D60-B660-2867CEAF2B8C}" presName="tx1" presStyleLbl="revTx" presStyleIdx="4" presStyleCnt="7"/>
      <dgm:spPr/>
    </dgm:pt>
    <dgm:pt modelId="{704659CF-2D7D-EB43-A5FC-B6C64DCC6424}" type="pres">
      <dgm:prSet presAssocID="{59A70433-2EB5-4D60-B660-2867CEAF2B8C}" presName="vert1" presStyleCnt="0"/>
      <dgm:spPr/>
    </dgm:pt>
    <dgm:pt modelId="{B5F4C8C0-B2F0-D14B-B729-A64B82A5F99A}" type="pres">
      <dgm:prSet presAssocID="{557D2DAA-7131-4273-B710-F272861552BC}" presName="thickLine" presStyleLbl="alignNode1" presStyleIdx="5" presStyleCnt="7"/>
      <dgm:spPr/>
    </dgm:pt>
    <dgm:pt modelId="{1CA2EE77-66FE-FC49-9F9A-5CD2AB879A77}" type="pres">
      <dgm:prSet presAssocID="{557D2DAA-7131-4273-B710-F272861552BC}" presName="horz1" presStyleCnt="0"/>
      <dgm:spPr/>
    </dgm:pt>
    <dgm:pt modelId="{E0F74BF4-5858-0E40-B8B9-15C18717DB86}" type="pres">
      <dgm:prSet presAssocID="{557D2DAA-7131-4273-B710-F272861552BC}" presName="tx1" presStyleLbl="revTx" presStyleIdx="5" presStyleCnt="7"/>
      <dgm:spPr/>
    </dgm:pt>
    <dgm:pt modelId="{E1857EFA-B847-A14B-B1C7-43EC5E129D4C}" type="pres">
      <dgm:prSet presAssocID="{557D2DAA-7131-4273-B710-F272861552BC}" presName="vert1" presStyleCnt="0"/>
      <dgm:spPr/>
    </dgm:pt>
    <dgm:pt modelId="{1ADD76AF-1E6B-5B45-8F0B-31BBA0E75E69}" type="pres">
      <dgm:prSet presAssocID="{1DEDAA40-67DF-4672-B071-F3A260E9234B}" presName="thickLine" presStyleLbl="alignNode1" presStyleIdx="6" presStyleCnt="7"/>
      <dgm:spPr/>
    </dgm:pt>
    <dgm:pt modelId="{25BBFC3E-0B1A-8345-AE7B-F2C017AF6904}" type="pres">
      <dgm:prSet presAssocID="{1DEDAA40-67DF-4672-B071-F3A260E9234B}" presName="horz1" presStyleCnt="0"/>
      <dgm:spPr/>
    </dgm:pt>
    <dgm:pt modelId="{819EB630-27E6-D346-8165-B11145ED8646}" type="pres">
      <dgm:prSet presAssocID="{1DEDAA40-67DF-4672-B071-F3A260E9234B}" presName="tx1" presStyleLbl="revTx" presStyleIdx="6" presStyleCnt="7" custScaleY="272902"/>
      <dgm:spPr/>
    </dgm:pt>
    <dgm:pt modelId="{A316878F-4041-4848-8DC6-ADAEEC60FAB6}" type="pres">
      <dgm:prSet presAssocID="{1DEDAA40-67DF-4672-B071-F3A260E9234B}" presName="vert1" presStyleCnt="0"/>
      <dgm:spPr/>
    </dgm:pt>
  </dgm:ptLst>
  <dgm:cxnLst>
    <dgm:cxn modelId="{266BEB05-3F37-B34E-8995-FD56BB540F73}" type="presOf" srcId="{DFEFAED5-6452-4BEA-A1E8-4BB887B08F41}" destId="{38817380-5E26-AE47-924C-494C8F649F92}" srcOrd="0" destOrd="0" presId="urn:microsoft.com/office/officeart/2008/layout/LinedList"/>
    <dgm:cxn modelId="{4EF4F408-EC55-4FD1-82C9-BBFC51CE0842}" srcId="{B95A2FC7-EC4D-4287-907D-A6121E79D04D}" destId="{DFEFAED5-6452-4BEA-A1E8-4BB887B08F41}" srcOrd="1" destOrd="0" parTransId="{AC6CB307-2D16-4687-9356-79FDB4BC69E5}" sibTransId="{6E9BA2FE-ED33-44A4-A89A-5049A63CAE8D}"/>
    <dgm:cxn modelId="{F9AAF319-34B8-AE46-B5F7-EF150F3F06FB}" type="presOf" srcId="{59A70433-2EB5-4D60-B660-2867CEAF2B8C}" destId="{7AC9541C-4A47-B148-BD1A-7BFF6B9F235E}" srcOrd="0" destOrd="0" presId="urn:microsoft.com/office/officeart/2008/layout/LinedList"/>
    <dgm:cxn modelId="{9B0DB621-C8B2-AE4B-BB1A-558EFACCD7CF}" type="presOf" srcId="{557D2DAA-7131-4273-B710-F272861552BC}" destId="{E0F74BF4-5858-0E40-B8B9-15C18717DB86}" srcOrd="0" destOrd="0" presId="urn:microsoft.com/office/officeart/2008/layout/LinedList"/>
    <dgm:cxn modelId="{F1CD782B-CDBA-47BB-87E5-CB174BEE3B2A}" srcId="{B95A2FC7-EC4D-4287-907D-A6121E79D04D}" destId="{BD68AF79-5288-4AA1-8575-F674E7821711}" srcOrd="2" destOrd="0" parTransId="{9567A4E9-821D-4AB4-BBA5-2360D39B6ED8}" sibTransId="{F128F813-7935-4B07-A242-91E25747BC77}"/>
    <dgm:cxn modelId="{18DA7438-3838-48CB-8F5B-E13F008137CF}" srcId="{B95A2FC7-EC4D-4287-907D-A6121E79D04D}" destId="{59A70433-2EB5-4D60-B660-2867CEAF2B8C}" srcOrd="4" destOrd="0" parTransId="{C462198C-17D1-4EA4-A77D-41606A12A582}" sibTransId="{4383ABB5-1BE5-4B2D-B078-12A7CEDADDA9}"/>
    <dgm:cxn modelId="{1B3C9377-C7F9-6349-9685-A539537D4375}" type="presOf" srcId="{BD68AF79-5288-4AA1-8575-F674E7821711}" destId="{D7C69CC1-6B27-7B45-A6CF-0338395B151B}" srcOrd="0" destOrd="0" presId="urn:microsoft.com/office/officeart/2008/layout/LinedList"/>
    <dgm:cxn modelId="{9199998B-FD72-5C44-9A6C-E05C6B219EE2}" type="presOf" srcId="{F2A54671-16C4-448F-AC3A-66DEA0B059DD}" destId="{929707F4-7A9E-3643-BDAD-703F0447DA78}" srcOrd="0" destOrd="0" presId="urn:microsoft.com/office/officeart/2008/layout/LinedList"/>
    <dgm:cxn modelId="{FCF0618C-88CE-814D-82FE-2DC179FE5579}" type="presOf" srcId="{B95A2FC7-EC4D-4287-907D-A6121E79D04D}" destId="{B63F36A1-7AB3-9145-8E4B-0FEA2E30FB0F}" srcOrd="0" destOrd="0" presId="urn:microsoft.com/office/officeart/2008/layout/LinedList"/>
    <dgm:cxn modelId="{B71A6195-73E4-4492-8D64-7CD7F8419645}" srcId="{B95A2FC7-EC4D-4287-907D-A6121E79D04D}" destId="{F2A54671-16C4-448F-AC3A-66DEA0B059DD}" srcOrd="0" destOrd="0" parTransId="{93CBFDD3-17B7-4FE8-B135-3584AFDEECDB}" sibTransId="{395875C1-A1AC-4B8A-9A07-51FA6DB5606C}"/>
    <dgm:cxn modelId="{6347A6A2-CCF1-42AD-8F48-F0F4E1F67335}" srcId="{B95A2FC7-EC4D-4287-907D-A6121E79D04D}" destId="{557D2DAA-7131-4273-B710-F272861552BC}" srcOrd="5" destOrd="0" parTransId="{AC38D655-E53E-4B52-BDEA-303C91DFD91B}" sibTransId="{21505B5A-2FAB-47B2-9C86-FBCCFEDA94D0}"/>
    <dgm:cxn modelId="{432546B9-4837-455F-B914-6E50D31201F2}" srcId="{B95A2FC7-EC4D-4287-907D-A6121E79D04D}" destId="{92F9CD75-3A76-4748-8254-E0AF9AFDBD0A}" srcOrd="3" destOrd="0" parTransId="{7E5FB12F-3029-4501-A6F0-0F293135BE4E}" sibTransId="{4FF43167-F971-4FDA-B752-6AE3797A9650}"/>
    <dgm:cxn modelId="{E8BE88C4-C8C5-9F43-ABB5-B2A39B8A218B}" type="presOf" srcId="{92F9CD75-3A76-4748-8254-E0AF9AFDBD0A}" destId="{D0A59A2E-F98B-F649-A96B-89CDF2CE2DF8}" srcOrd="0" destOrd="0" presId="urn:microsoft.com/office/officeart/2008/layout/LinedList"/>
    <dgm:cxn modelId="{F0998CDD-A7ED-4A9E-9AE9-DD12E897B08C}" srcId="{B95A2FC7-EC4D-4287-907D-A6121E79D04D}" destId="{1DEDAA40-67DF-4672-B071-F3A260E9234B}" srcOrd="6" destOrd="0" parTransId="{65C0EDD5-0A30-4336-849A-616818FAEAD0}" sibTransId="{59D9D8CB-0B37-419E-BCF1-9C021C048ACB}"/>
    <dgm:cxn modelId="{CB9905EB-3702-0940-B07A-EE228509080A}" type="presOf" srcId="{1DEDAA40-67DF-4672-B071-F3A260E9234B}" destId="{819EB630-27E6-D346-8165-B11145ED8646}" srcOrd="0" destOrd="0" presId="urn:microsoft.com/office/officeart/2008/layout/LinedList"/>
    <dgm:cxn modelId="{40888FDF-E0EE-DF47-9470-1FA830307B1E}" type="presParOf" srcId="{B63F36A1-7AB3-9145-8E4B-0FEA2E30FB0F}" destId="{CF4C1E4B-AAEC-114A-87E9-30C59FD41904}" srcOrd="0" destOrd="0" presId="urn:microsoft.com/office/officeart/2008/layout/LinedList"/>
    <dgm:cxn modelId="{33D13969-AEEC-384B-9983-E7BEC87E4383}" type="presParOf" srcId="{B63F36A1-7AB3-9145-8E4B-0FEA2E30FB0F}" destId="{9BB2881C-D565-4749-9185-AC5FB59574D6}" srcOrd="1" destOrd="0" presId="urn:microsoft.com/office/officeart/2008/layout/LinedList"/>
    <dgm:cxn modelId="{E7151764-F894-5840-B574-63AC507C7D8D}" type="presParOf" srcId="{9BB2881C-D565-4749-9185-AC5FB59574D6}" destId="{929707F4-7A9E-3643-BDAD-703F0447DA78}" srcOrd="0" destOrd="0" presId="urn:microsoft.com/office/officeart/2008/layout/LinedList"/>
    <dgm:cxn modelId="{0235C5D4-ED1D-BC4D-AC64-1BFBF1F6EB9C}" type="presParOf" srcId="{9BB2881C-D565-4749-9185-AC5FB59574D6}" destId="{C46A3CD4-F64E-B94F-9DF6-01414AB9DB9D}" srcOrd="1" destOrd="0" presId="urn:microsoft.com/office/officeart/2008/layout/LinedList"/>
    <dgm:cxn modelId="{952A9AA9-063B-3C40-8149-A93574F4A50C}" type="presParOf" srcId="{B63F36A1-7AB3-9145-8E4B-0FEA2E30FB0F}" destId="{4CCAAADA-890C-1447-86FD-F482FF9B76EA}" srcOrd="2" destOrd="0" presId="urn:microsoft.com/office/officeart/2008/layout/LinedList"/>
    <dgm:cxn modelId="{E0968EAC-59DE-F242-9BBF-C0B2122938DD}" type="presParOf" srcId="{B63F36A1-7AB3-9145-8E4B-0FEA2E30FB0F}" destId="{990C1D18-3A3E-F641-A22C-9508C57282E5}" srcOrd="3" destOrd="0" presId="urn:microsoft.com/office/officeart/2008/layout/LinedList"/>
    <dgm:cxn modelId="{62FF7F92-88D6-644B-A650-C6C3FE0A5608}" type="presParOf" srcId="{990C1D18-3A3E-F641-A22C-9508C57282E5}" destId="{38817380-5E26-AE47-924C-494C8F649F92}" srcOrd="0" destOrd="0" presId="urn:microsoft.com/office/officeart/2008/layout/LinedList"/>
    <dgm:cxn modelId="{20ABB9C5-7B09-4144-A4A5-DB90734E70C1}" type="presParOf" srcId="{990C1D18-3A3E-F641-A22C-9508C57282E5}" destId="{D091FF3E-EF28-0646-AFF4-53313AEC947F}" srcOrd="1" destOrd="0" presId="urn:microsoft.com/office/officeart/2008/layout/LinedList"/>
    <dgm:cxn modelId="{5F091F95-484F-A448-B270-D605737735B6}" type="presParOf" srcId="{B63F36A1-7AB3-9145-8E4B-0FEA2E30FB0F}" destId="{0CD7F6AA-6A05-5A41-9DDE-BCBD6F904A09}" srcOrd="4" destOrd="0" presId="urn:microsoft.com/office/officeart/2008/layout/LinedList"/>
    <dgm:cxn modelId="{728284A6-98F5-8A4E-A73B-38E9A8C1FAF4}" type="presParOf" srcId="{B63F36A1-7AB3-9145-8E4B-0FEA2E30FB0F}" destId="{3826467C-95C8-7047-93F1-B5187FCD4972}" srcOrd="5" destOrd="0" presId="urn:microsoft.com/office/officeart/2008/layout/LinedList"/>
    <dgm:cxn modelId="{44C4C304-92C4-2B48-9811-29369B816C5A}" type="presParOf" srcId="{3826467C-95C8-7047-93F1-B5187FCD4972}" destId="{D7C69CC1-6B27-7B45-A6CF-0338395B151B}" srcOrd="0" destOrd="0" presId="urn:microsoft.com/office/officeart/2008/layout/LinedList"/>
    <dgm:cxn modelId="{6C1963F4-E78A-234E-8820-05AAE1B8AD32}" type="presParOf" srcId="{3826467C-95C8-7047-93F1-B5187FCD4972}" destId="{8B90F4BA-70A4-FE43-8673-4AFDBBCDB3E5}" srcOrd="1" destOrd="0" presId="urn:microsoft.com/office/officeart/2008/layout/LinedList"/>
    <dgm:cxn modelId="{87A434B5-F997-4B4E-981F-9A197CD80B0B}" type="presParOf" srcId="{B63F36A1-7AB3-9145-8E4B-0FEA2E30FB0F}" destId="{B6BBA543-1C51-EE4C-AEAF-00A140DCF88D}" srcOrd="6" destOrd="0" presId="urn:microsoft.com/office/officeart/2008/layout/LinedList"/>
    <dgm:cxn modelId="{E29345C8-D6F9-7340-81A6-306FBE7A077E}" type="presParOf" srcId="{B63F36A1-7AB3-9145-8E4B-0FEA2E30FB0F}" destId="{FD76462A-D468-AF4C-A784-481A94413500}" srcOrd="7" destOrd="0" presId="urn:microsoft.com/office/officeart/2008/layout/LinedList"/>
    <dgm:cxn modelId="{E780EE54-DA9E-FC4D-A461-B47CA47CDD2E}" type="presParOf" srcId="{FD76462A-D468-AF4C-A784-481A94413500}" destId="{D0A59A2E-F98B-F649-A96B-89CDF2CE2DF8}" srcOrd="0" destOrd="0" presId="urn:microsoft.com/office/officeart/2008/layout/LinedList"/>
    <dgm:cxn modelId="{16743722-38A8-384F-BD7A-CB47E39D8524}" type="presParOf" srcId="{FD76462A-D468-AF4C-A784-481A94413500}" destId="{A4978B30-67B8-C946-8214-FE5C370521C4}" srcOrd="1" destOrd="0" presId="urn:microsoft.com/office/officeart/2008/layout/LinedList"/>
    <dgm:cxn modelId="{7ED1AC92-EFC6-624F-A222-F1104BBA4426}" type="presParOf" srcId="{B63F36A1-7AB3-9145-8E4B-0FEA2E30FB0F}" destId="{A3AA4360-C6F8-9C41-8596-F1982ED79B79}" srcOrd="8" destOrd="0" presId="urn:microsoft.com/office/officeart/2008/layout/LinedList"/>
    <dgm:cxn modelId="{5BD15C1C-8D50-C946-BFF4-31BC7D6F8D07}" type="presParOf" srcId="{B63F36A1-7AB3-9145-8E4B-0FEA2E30FB0F}" destId="{9BF6C0DF-F140-8B4E-BFCD-1E3543C81D02}" srcOrd="9" destOrd="0" presId="urn:microsoft.com/office/officeart/2008/layout/LinedList"/>
    <dgm:cxn modelId="{4633BF1B-F19E-7A42-9200-1A0B7F0FD1B9}" type="presParOf" srcId="{9BF6C0DF-F140-8B4E-BFCD-1E3543C81D02}" destId="{7AC9541C-4A47-B148-BD1A-7BFF6B9F235E}" srcOrd="0" destOrd="0" presId="urn:microsoft.com/office/officeart/2008/layout/LinedList"/>
    <dgm:cxn modelId="{1213450A-F5A9-CE4F-9C2C-5B653932959C}" type="presParOf" srcId="{9BF6C0DF-F140-8B4E-BFCD-1E3543C81D02}" destId="{704659CF-2D7D-EB43-A5FC-B6C64DCC6424}" srcOrd="1" destOrd="0" presId="urn:microsoft.com/office/officeart/2008/layout/LinedList"/>
    <dgm:cxn modelId="{2E3119E8-EAA3-E947-A1EE-7071A12CB11F}" type="presParOf" srcId="{B63F36A1-7AB3-9145-8E4B-0FEA2E30FB0F}" destId="{B5F4C8C0-B2F0-D14B-B729-A64B82A5F99A}" srcOrd="10" destOrd="0" presId="urn:microsoft.com/office/officeart/2008/layout/LinedList"/>
    <dgm:cxn modelId="{958BAD21-4FEA-9F49-A3BF-D7F25A1566DC}" type="presParOf" srcId="{B63F36A1-7AB3-9145-8E4B-0FEA2E30FB0F}" destId="{1CA2EE77-66FE-FC49-9F9A-5CD2AB879A77}" srcOrd="11" destOrd="0" presId="urn:microsoft.com/office/officeart/2008/layout/LinedList"/>
    <dgm:cxn modelId="{67911C8A-7C08-E543-9551-C443C5D7DC32}" type="presParOf" srcId="{1CA2EE77-66FE-FC49-9F9A-5CD2AB879A77}" destId="{E0F74BF4-5858-0E40-B8B9-15C18717DB86}" srcOrd="0" destOrd="0" presId="urn:microsoft.com/office/officeart/2008/layout/LinedList"/>
    <dgm:cxn modelId="{F7725294-FBD2-B44D-82C5-F29387D0949E}" type="presParOf" srcId="{1CA2EE77-66FE-FC49-9F9A-5CD2AB879A77}" destId="{E1857EFA-B847-A14B-B1C7-43EC5E129D4C}" srcOrd="1" destOrd="0" presId="urn:microsoft.com/office/officeart/2008/layout/LinedList"/>
    <dgm:cxn modelId="{DFDFFD83-0DE7-A34E-9360-1856EB2CD7AF}" type="presParOf" srcId="{B63F36A1-7AB3-9145-8E4B-0FEA2E30FB0F}" destId="{1ADD76AF-1E6B-5B45-8F0B-31BBA0E75E69}" srcOrd="12" destOrd="0" presId="urn:microsoft.com/office/officeart/2008/layout/LinedList"/>
    <dgm:cxn modelId="{42C20998-C5DC-B441-A04A-3E2F21B6D16A}" type="presParOf" srcId="{B63F36A1-7AB3-9145-8E4B-0FEA2E30FB0F}" destId="{25BBFC3E-0B1A-8345-AE7B-F2C017AF6904}" srcOrd="13" destOrd="0" presId="urn:microsoft.com/office/officeart/2008/layout/LinedList"/>
    <dgm:cxn modelId="{D7B00AFF-3BB4-8F43-8318-BB9D4563403B}" type="presParOf" srcId="{25BBFC3E-0B1A-8345-AE7B-F2C017AF6904}" destId="{819EB630-27E6-D346-8165-B11145ED8646}" srcOrd="0" destOrd="0" presId="urn:microsoft.com/office/officeart/2008/layout/LinedList"/>
    <dgm:cxn modelId="{EC6EA1CD-B303-0647-BA3B-E4A353954BA1}" type="presParOf" srcId="{25BBFC3E-0B1A-8345-AE7B-F2C017AF6904}" destId="{A316878F-4041-4848-8DC6-ADAEEC60FA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F39A03-D878-4532-84E1-A0DB9F8C7A3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F515FE5-9A6C-460C-BE88-B00135E6A16F}">
      <dgm:prSet/>
      <dgm:spPr/>
      <dgm:t>
        <a:bodyPr/>
        <a:lstStyle/>
        <a:p>
          <a:r>
            <a:rPr lang="en-US" dirty="0"/>
            <a:t>The land is located near the Kilwinning GSP</a:t>
          </a:r>
        </a:p>
      </dgm:t>
    </dgm:pt>
    <dgm:pt modelId="{7C0A3217-EC86-4EF8-BCB6-49F0FF2C318C}" type="parTrans" cxnId="{4DC2A071-677C-49F8-A9B4-63C06B803D59}">
      <dgm:prSet/>
      <dgm:spPr/>
      <dgm:t>
        <a:bodyPr/>
        <a:lstStyle/>
        <a:p>
          <a:endParaRPr lang="en-US"/>
        </a:p>
      </dgm:t>
    </dgm:pt>
    <dgm:pt modelId="{DA638172-A8D2-47EB-A671-2BDD0D03E2AF}" type="sibTrans" cxnId="{4DC2A071-677C-49F8-A9B4-63C06B803D59}">
      <dgm:prSet/>
      <dgm:spPr/>
      <dgm:t>
        <a:bodyPr/>
        <a:lstStyle/>
        <a:p>
          <a:endParaRPr lang="en-US"/>
        </a:p>
      </dgm:t>
    </dgm:pt>
    <dgm:pt modelId="{5C391FF9-1078-46F2-9D77-7EBF570AC03C}">
      <dgm:prSet/>
      <dgm:spPr/>
      <dgm:t>
        <a:bodyPr/>
        <a:lstStyle/>
        <a:p>
          <a:r>
            <a:rPr lang="en-US"/>
            <a:t>There is available capacity at the Grid Supply Point</a:t>
          </a:r>
        </a:p>
      </dgm:t>
    </dgm:pt>
    <dgm:pt modelId="{75F9A279-F745-42E5-8C1C-CF4DA2A23912}" type="parTrans" cxnId="{6BC6EBBE-09A4-49B9-9A31-895F40F3FAB7}">
      <dgm:prSet/>
      <dgm:spPr/>
      <dgm:t>
        <a:bodyPr/>
        <a:lstStyle/>
        <a:p>
          <a:endParaRPr lang="en-US"/>
        </a:p>
      </dgm:t>
    </dgm:pt>
    <dgm:pt modelId="{EC99BB7E-1557-4B5A-BDF6-CC6772292515}" type="sibTrans" cxnId="{6BC6EBBE-09A4-49B9-9A31-895F40F3FAB7}">
      <dgm:prSet/>
      <dgm:spPr/>
      <dgm:t>
        <a:bodyPr/>
        <a:lstStyle/>
        <a:p>
          <a:endParaRPr lang="en-US"/>
        </a:p>
      </dgm:t>
    </dgm:pt>
    <dgm:pt modelId="{BC4C7B28-3D16-4622-AC85-683A83ED1891}">
      <dgm:prSet/>
      <dgm:spPr/>
      <dgm:t>
        <a:bodyPr/>
        <a:lstStyle/>
        <a:p>
          <a:r>
            <a:rPr lang="en-US"/>
            <a:t>Across Scotland there are very few Grid Locations that can accept this level of power.</a:t>
          </a:r>
        </a:p>
      </dgm:t>
    </dgm:pt>
    <dgm:pt modelId="{4756CF76-7011-4577-9D66-8D47857D8E8D}" type="parTrans" cxnId="{35B1B3DC-7858-4728-9E1F-27332C54FD1D}">
      <dgm:prSet/>
      <dgm:spPr/>
      <dgm:t>
        <a:bodyPr/>
        <a:lstStyle/>
        <a:p>
          <a:endParaRPr lang="en-US"/>
        </a:p>
      </dgm:t>
    </dgm:pt>
    <dgm:pt modelId="{84708042-AF94-4EF2-AC1A-092322055019}" type="sibTrans" cxnId="{35B1B3DC-7858-4728-9E1F-27332C54FD1D}">
      <dgm:prSet/>
      <dgm:spPr/>
      <dgm:t>
        <a:bodyPr/>
        <a:lstStyle/>
        <a:p>
          <a:endParaRPr lang="en-US"/>
        </a:p>
      </dgm:t>
    </dgm:pt>
    <dgm:pt modelId="{1BAD3E94-2A0A-4E29-A62B-727F2349F81C}">
      <dgm:prSet/>
      <dgm:spPr/>
      <dgm:t>
        <a:bodyPr/>
        <a:lstStyle/>
        <a:p>
          <a:endParaRPr lang="en-US" dirty="0"/>
        </a:p>
      </dgm:t>
    </dgm:pt>
    <dgm:pt modelId="{E0C9AF2E-A624-4780-9974-2C978428B0AC}" type="parTrans" cxnId="{5E8289C4-DDE2-4E1A-BA94-0E38858B00B5}">
      <dgm:prSet/>
      <dgm:spPr/>
      <dgm:t>
        <a:bodyPr/>
        <a:lstStyle/>
        <a:p>
          <a:endParaRPr lang="en-US"/>
        </a:p>
      </dgm:t>
    </dgm:pt>
    <dgm:pt modelId="{78B6296C-4000-4852-959D-DD0EDA7B08E9}" type="sibTrans" cxnId="{5E8289C4-DDE2-4E1A-BA94-0E38858B00B5}">
      <dgm:prSet/>
      <dgm:spPr/>
      <dgm:t>
        <a:bodyPr/>
        <a:lstStyle/>
        <a:p>
          <a:endParaRPr lang="en-US"/>
        </a:p>
      </dgm:t>
    </dgm:pt>
    <dgm:pt modelId="{B1C4C8FC-5E13-3F42-9B75-CCDF44FC2078}" type="pres">
      <dgm:prSet presAssocID="{83F39A03-D878-4532-84E1-A0DB9F8C7A39}" presName="vert0" presStyleCnt="0">
        <dgm:presLayoutVars>
          <dgm:dir/>
          <dgm:animOne val="branch"/>
          <dgm:animLvl val="lvl"/>
        </dgm:presLayoutVars>
      </dgm:prSet>
      <dgm:spPr/>
    </dgm:pt>
    <dgm:pt modelId="{48FE0647-6868-9A40-A243-D49C9605F56B}" type="pres">
      <dgm:prSet presAssocID="{8F515FE5-9A6C-460C-BE88-B00135E6A16F}" presName="thickLine" presStyleLbl="alignNode1" presStyleIdx="0" presStyleCnt="4"/>
      <dgm:spPr/>
    </dgm:pt>
    <dgm:pt modelId="{FE128439-EB0F-9D48-89BB-B05282868C16}" type="pres">
      <dgm:prSet presAssocID="{8F515FE5-9A6C-460C-BE88-B00135E6A16F}" presName="horz1" presStyleCnt="0"/>
      <dgm:spPr/>
    </dgm:pt>
    <dgm:pt modelId="{79FE70A0-9CC8-B842-A2D9-70A9B813F47A}" type="pres">
      <dgm:prSet presAssocID="{8F515FE5-9A6C-460C-BE88-B00135E6A16F}" presName="tx1" presStyleLbl="revTx" presStyleIdx="0" presStyleCnt="4"/>
      <dgm:spPr/>
    </dgm:pt>
    <dgm:pt modelId="{2E6DD155-ADFB-164D-AF05-549CFDCA31E0}" type="pres">
      <dgm:prSet presAssocID="{8F515FE5-9A6C-460C-BE88-B00135E6A16F}" presName="vert1" presStyleCnt="0"/>
      <dgm:spPr/>
    </dgm:pt>
    <dgm:pt modelId="{D4108A12-E557-B34F-99E5-14B1E2E9C927}" type="pres">
      <dgm:prSet presAssocID="{5C391FF9-1078-46F2-9D77-7EBF570AC03C}" presName="thickLine" presStyleLbl="alignNode1" presStyleIdx="1" presStyleCnt="4"/>
      <dgm:spPr/>
    </dgm:pt>
    <dgm:pt modelId="{332A131C-645A-FC49-8A4F-E9FE825C8B3F}" type="pres">
      <dgm:prSet presAssocID="{5C391FF9-1078-46F2-9D77-7EBF570AC03C}" presName="horz1" presStyleCnt="0"/>
      <dgm:spPr/>
    </dgm:pt>
    <dgm:pt modelId="{3569C760-595E-D042-A856-A3DA4EAFD75D}" type="pres">
      <dgm:prSet presAssocID="{5C391FF9-1078-46F2-9D77-7EBF570AC03C}" presName="tx1" presStyleLbl="revTx" presStyleIdx="1" presStyleCnt="4"/>
      <dgm:spPr/>
    </dgm:pt>
    <dgm:pt modelId="{886FB7C3-5B25-9F46-B995-002C3DEB6027}" type="pres">
      <dgm:prSet presAssocID="{5C391FF9-1078-46F2-9D77-7EBF570AC03C}" presName="vert1" presStyleCnt="0"/>
      <dgm:spPr/>
    </dgm:pt>
    <dgm:pt modelId="{43030CEC-B1C1-1241-B783-80393E4AEA18}" type="pres">
      <dgm:prSet presAssocID="{BC4C7B28-3D16-4622-AC85-683A83ED1891}" presName="thickLine" presStyleLbl="alignNode1" presStyleIdx="2" presStyleCnt="4"/>
      <dgm:spPr/>
    </dgm:pt>
    <dgm:pt modelId="{042C20A1-7E6C-2B42-9940-6EDA93D1E4F2}" type="pres">
      <dgm:prSet presAssocID="{BC4C7B28-3D16-4622-AC85-683A83ED1891}" presName="horz1" presStyleCnt="0"/>
      <dgm:spPr/>
    </dgm:pt>
    <dgm:pt modelId="{D20D02D6-066E-BB4B-9640-592CFCC491B7}" type="pres">
      <dgm:prSet presAssocID="{BC4C7B28-3D16-4622-AC85-683A83ED1891}" presName="tx1" presStyleLbl="revTx" presStyleIdx="2" presStyleCnt="4"/>
      <dgm:spPr/>
    </dgm:pt>
    <dgm:pt modelId="{94A9AD6A-B44E-8041-9904-626AE561DBA1}" type="pres">
      <dgm:prSet presAssocID="{BC4C7B28-3D16-4622-AC85-683A83ED1891}" presName="vert1" presStyleCnt="0"/>
      <dgm:spPr/>
    </dgm:pt>
    <dgm:pt modelId="{1B64D091-D3A3-3F41-9BF0-5416EA67140E}" type="pres">
      <dgm:prSet presAssocID="{1BAD3E94-2A0A-4E29-A62B-727F2349F81C}" presName="thickLine" presStyleLbl="alignNode1" presStyleIdx="3" presStyleCnt="4"/>
      <dgm:spPr/>
    </dgm:pt>
    <dgm:pt modelId="{FCCCD5C9-80AA-544E-94BA-A8697A3B6F69}" type="pres">
      <dgm:prSet presAssocID="{1BAD3E94-2A0A-4E29-A62B-727F2349F81C}" presName="horz1" presStyleCnt="0"/>
      <dgm:spPr/>
    </dgm:pt>
    <dgm:pt modelId="{24DFAB30-9D7D-1D4B-8126-456A7062F3E0}" type="pres">
      <dgm:prSet presAssocID="{1BAD3E94-2A0A-4E29-A62B-727F2349F81C}" presName="tx1" presStyleLbl="revTx" presStyleIdx="3" presStyleCnt="4"/>
      <dgm:spPr/>
    </dgm:pt>
    <dgm:pt modelId="{F0136BC3-36A8-284C-8E6E-C5AE5ED08E16}" type="pres">
      <dgm:prSet presAssocID="{1BAD3E94-2A0A-4E29-A62B-727F2349F81C}" presName="vert1" presStyleCnt="0"/>
      <dgm:spPr/>
    </dgm:pt>
  </dgm:ptLst>
  <dgm:cxnLst>
    <dgm:cxn modelId="{8345C213-E4AB-9444-B048-E74E215CAB51}" type="presOf" srcId="{5C391FF9-1078-46F2-9D77-7EBF570AC03C}" destId="{3569C760-595E-D042-A856-A3DA4EAFD75D}" srcOrd="0" destOrd="0" presId="urn:microsoft.com/office/officeart/2008/layout/LinedList"/>
    <dgm:cxn modelId="{EDA17926-DEBF-AE48-91E5-185E8739E815}" type="presOf" srcId="{1BAD3E94-2A0A-4E29-A62B-727F2349F81C}" destId="{24DFAB30-9D7D-1D4B-8126-456A7062F3E0}" srcOrd="0" destOrd="0" presId="urn:microsoft.com/office/officeart/2008/layout/LinedList"/>
    <dgm:cxn modelId="{D6B50839-41A1-CF41-B803-9C60E3F315CE}" type="presOf" srcId="{83F39A03-D878-4532-84E1-A0DB9F8C7A39}" destId="{B1C4C8FC-5E13-3F42-9B75-CCDF44FC2078}" srcOrd="0" destOrd="0" presId="urn:microsoft.com/office/officeart/2008/layout/LinedList"/>
    <dgm:cxn modelId="{4DC2A071-677C-49F8-A9B4-63C06B803D59}" srcId="{83F39A03-D878-4532-84E1-A0DB9F8C7A39}" destId="{8F515FE5-9A6C-460C-BE88-B00135E6A16F}" srcOrd="0" destOrd="0" parTransId="{7C0A3217-EC86-4EF8-BCB6-49F0FF2C318C}" sibTransId="{DA638172-A8D2-47EB-A671-2BDD0D03E2AF}"/>
    <dgm:cxn modelId="{FD58E591-3529-4C4B-A2CB-ADCC5BD55C37}" type="presOf" srcId="{8F515FE5-9A6C-460C-BE88-B00135E6A16F}" destId="{79FE70A0-9CC8-B842-A2D9-70A9B813F47A}" srcOrd="0" destOrd="0" presId="urn:microsoft.com/office/officeart/2008/layout/LinedList"/>
    <dgm:cxn modelId="{EC7786B7-12BB-554C-8335-ADB15A4FD991}" type="presOf" srcId="{BC4C7B28-3D16-4622-AC85-683A83ED1891}" destId="{D20D02D6-066E-BB4B-9640-592CFCC491B7}" srcOrd="0" destOrd="0" presId="urn:microsoft.com/office/officeart/2008/layout/LinedList"/>
    <dgm:cxn modelId="{6BC6EBBE-09A4-49B9-9A31-895F40F3FAB7}" srcId="{83F39A03-D878-4532-84E1-A0DB9F8C7A39}" destId="{5C391FF9-1078-46F2-9D77-7EBF570AC03C}" srcOrd="1" destOrd="0" parTransId="{75F9A279-F745-42E5-8C1C-CF4DA2A23912}" sibTransId="{EC99BB7E-1557-4B5A-BDF6-CC6772292515}"/>
    <dgm:cxn modelId="{5E8289C4-DDE2-4E1A-BA94-0E38858B00B5}" srcId="{83F39A03-D878-4532-84E1-A0DB9F8C7A39}" destId="{1BAD3E94-2A0A-4E29-A62B-727F2349F81C}" srcOrd="3" destOrd="0" parTransId="{E0C9AF2E-A624-4780-9974-2C978428B0AC}" sibTransId="{78B6296C-4000-4852-959D-DD0EDA7B08E9}"/>
    <dgm:cxn modelId="{35B1B3DC-7858-4728-9E1F-27332C54FD1D}" srcId="{83F39A03-D878-4532-84E1-A0DB9F8C7A39}" destId="{BC4C7B28-3D16-4622-AC85-683A83ED1891}" srcOrd="2" destOrd="0" parTransId="{4756CF76-7011-4577-9D66-8D47857D8E8D}" sibTransId="{84708042-AF94-4EF2-AC1A-092322055019}"/>
    <dgm:cxn modelId="{4B1F0255-475A-134F-BDD3-92ED6C8D3E46}" type="presParOf" srcId="{B1C4C8FC-5E13-3F42-9B75-CCDF44FC2078}" destId="{48FE0647-6868-9A40-A243-D49C9605F56B}" srcOrd="0" destOrd="0" presId="urn:microsoft.com/office/officeart/2008/layout/LinedList"/>
    <dgm:cxn modelId="{91518707-657E-0648-AE86-507A7462E96F}" type="presParOf" srcId="{B1C4C8FC-5E13-3F42-9B75-CCDF44FC2078}" destId="{FE128439-EB0F-9D48-89BB-B05282868C16}" srcOrd="1" destOrd="0" presId="urn:microsoft.com/office/officeart/2008/layout/LinedList"/>
    <dgm:cxn modelId="{FEEB8740-4E32-E647-83C1-A96D41285619}" type="presParOf" srcId="{FE128439-EB0F-9D48-89BB-B05282868C16}" destId="{79FE70A0-9CC8-B842-A2D9-70A9B813F47A}" srcOrd="0" destOrd="0" presId="urn:microsoft.com/office/officeart/2008/layout/LinedList"/>
    <dgm:cxn modelId="{94993FB7-373D-D242-9B71-E402CFB31602}" type="presParOf" srcId="{FE128439-EB0F-9D48-89BB-B05282868C16}" destId="{2E6DD155-ADFB-164D-AF05-549CFDCA31E0}" srcOrd="1" destOrd="0" presId="urn:microsoft.com/office/officeart/2008/layout/LinedList"/>
    <dgm:cxn modelId="{63F572A7-B58C-284B-9FAE-CC82ACE11756}" type="presParOf" srcId="{B1C4C8FC-5E13-3F42-9B75-CCDF44FC2078}" destId="{D4108A12-E557-B34F-99E5-14B1E2E9C927}" srcOrd="2" destOrd="0" presId="urn:microsoft.com/office/officeart/2008/layout/LinedList"/>
    <dgm:cxn modelId="{486AE238-BCE1-7549-B40A-B46448E83B12}" type="presParOf" srcId="{B1C4C8FC-5E13-3F42-9B75-CCDF44FC2078}" destId="{332A131C-645A-FC49-8A4F-E9FE825C8B3F}" srcOrd="3" destOrd="0" presId="urn:microsoft.com/office/officeart/2008/layout/LinedList"/>
    <dgm:cxn modelId="{06E38187-B39A-0A4B-84A4-9CF61580F3D3}" type="presParOf" srcId="{332A131C-645A-FC49-8A4F-E9FE825C8B3F}" destId="{3569C760-595E-D042-A856-A3DA4EAFD75D}" srcOrd="0" destOrd="0" presId="urn:microsoft.com/office/officeart/2008/layout/LinedList"/>
    <dgm:cxn modelId="{A2D54C81-F0DC-A048-8DBA-81D93B3EB891}" type="presParOf" srcId="{332A131C-645A-FC49-8A4F-E9FE825C8B3F}" destId="{886FB7C3-5B25-9F46-B995-002C3DEB6027}" srcOrd="1" destOrd="0" presId="urn:microsoft.com/office/officeart/2008/layout/LinedList"/>
    <dgm:cxn modelId="{033A4BD7-B0D8-1B41-9721-DE2780B0C57A}" type="presParOf" srcId="{B1C4C8FC-5E13-3F42-9B75-CCDF44FC2078}" destId="{43030CEC-B1C1-1241-B783-80393E4AEA18}" srcOrd="4" destOrd="0" presId="urn:microsoft.com/office/officeart/2008/layout/LinedList"/>
    <dgm:cxn modelId="{42A86B58-7FC2-F642-9E80-3368A3A1A31A}" type="presParOf" srcId="{B1C4C8FC-5E13-3F42-9B75-CCDF44FC2078}" destId="{042C20A1-7E6C-2B42-9940-6EDA93D1E4F2}" srcOrd="5" destOrd="0" presId="urn:microsoft.com/office/officeart/2008/layout/LinedList"/>
    <dgm:cxn modelId="{AB432553-F000-0A49-8ECC-BC4E62215BD8}" type="presParOf" srcId="{042C20A1-7E6C-2B42-9940-6EDA93D1E4F2}" destId="{D20D02D6-066E-BB4B-9640-592CFCC491B7}" srcOrd="0" destOrd="0" presId="urn:microsoft.com/office/officeart/2008/layout/LinedList"/>
    <dgm:cxn modelId="{14FE1EB7-6223-6043-A1C1-E848470EBF7D}" type="presParOf" srcId="{042C20A1-7E6C-2B42-9940-6EDA93D1E4F2}" destId="{94A9AD6A-B44E-8041-9904-626AE561DBA1}" srcOrd="1" destOrd="0" presId="urn:microsoft.com/office/officeart/2008/layout/LinedList"/>
    <dgm:cxn modelId="{E4CFD491-35B1-484B-B0CC-1BE269EC140E}" type="presParOf" srcId="{B1C4C8FC-5E13-3F42-9B75-CCDF44FC2078}" destId="{1B64D091-D3A3-3F41-9BF0-5416EA67140E}" srcOrd="6" destOrd="0" presId="urn:microsoft.com/office/officeart/2008/layout/LinedList"/>
    <dgm:cxn modelId="{F58C5F34-B7C4-804E-926B-50609D66D84E}" type="presParOf" srcId="{B1C4C8FC-5E13-3F42-9B75-CCDF44FC2078}" destId="{FCCCD5C9-80AA-544E-94BA-A8697A3B6F69}" srcOrd="7" destOrd="0" presId="urn:microsoft.com/office/officeart/2008/layout/LinedList"/>
    <dgm:cxn modelId="{CA79B340-E477-EC43-BF31-5CC505BC6EF2}" type="presParOf" srcId="{FCCCD5C9-80AA-544E-94BA-A8697A3B6F69}" destId="{24DFAB30-9D7D-1D4B-8126-456A7062F3E0}" srcOrd="0" destOrd="0" presId="urn:microsoft.com/office/officeart/2008/layout/LinedList"/>
    <dgm:cxn modelId="{4A005165-A81D-1943-BC1E-AB243B93B2FA}" type="presParOf" srcId="{FCCCD5C9-80AA-544E-94BA-A8697A3B6F69}" destId="{F0136BC3-36A8-284C-8E6E-C5AE5ED08E1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7D5DD-1FA8-A647-B1C5-6F1B0BF48435}">
      <dsp:nvSpPr>
        <dsp:cNvPr id="0" name=""/>
        <dsp:cNvSpPr/>
      </dsp:nvSpPr>
      <dsp:spPr>
        <a:xfrm>
          <a:off x="0" y="211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BCBFA1-3046-C746-AD52-2FD42899D0B6}">
      <dsp:nvSpPr>
        <dsp:cNvPr id="0" name=""/>
        <dsp:cNvSpPr/>
      </dsp:nvSpPr>
      <dsp:spPr>
        <a:xfrm>
          <a:off x="0" y="2118"/>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100MW Energy Storage facility </a:t>
          </a:r>
          <a:r>
            <a:rPr lang="en-US" sz="2400" kern="1200" dirty="0" err="1"/>
            <a:t>containerised</a:t>
          </a:r>
          <a:r>
            <a:rPr lang="en-US" sz="2400" kern="1200" dirty="0"/>
            <a:t> Battery Storage </a:t>
          </a:r>
        </a:p>
      </dsp:txBody>
      <dsp:txXfrm>
        <a:off x="0" y="2118"/>
        <a:ext cx="6492875" cy="954769"/>
      </dsp:txXfrm>
    </dsp:sp>
    <dsp:sp modelId="{F14FBB12-332F-F245-916D-9289E2A4E693}">
      <dsp:nvSpPr>
        <dsp:cNvPr id="0" name=""/>
        <dsp:cNvSpPr/>
      </dsp:nvSpPr>
      <dsp:spPr>
        <a:xfrm>
          <a:off x="0" y="956888"/>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A7EF37-BDB3-EB44-9150-17B711F8014A}">
      <dsp:nvSpPr>
        <dsp:cNvPr id="0" name=""/>
        <dsp:cNvSpPr/>
      </dsp:nvSpPr>
      <dsp:spPr>
        <a:xfrm>
          <a:off x="0" y="956888"/>
          <a:ext cx="6486534" cy="128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The development would consist of containers containing batteries and associated equipment, an access track, electricity, meter building and fencing</a:t>
          </a:r>
          <a:endParaRPr lang="en-US" sz="2400" kern="1200" dirty="0"/>
        </a:p>
      </dsp:txBody>
      <dsp:txXfrm>
        <a:off x="0" y="956888"/>
        <a:ext cx="6486534" cy="1282083"/>
      </dsp:txXfrm>
    </dsp:sp>
    <dsp:sp modelId="{0AA3546A-1568-B74F-98D0-E727EFAE46EF}">
      <dsp:nvSpPr>
        <dsp:cNvPr id="0" name=""/>
        <dsp:cNvSpPr/>
      </dsp:nvSpPr>
      <dsp:spPr>
        <a:xfrm>
          <a:off x="0" y="2238972"/>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C5EDB-2D8C-8242-B376-F343AEF6E23E}">
      <dsp:nvSpPr>
        <dsp:cNvPr id="0" name=""/>
        <dsp:cNvSpPr/>
      </dsp:nvSpPr>
      <dsp:spPr>
        <a:xfrm>
          <a:off x="0" y="2238972"/>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Stores excess energy from the grid</a:t>
          </a:r>
        </a:p>
      </dsp:txBody>
      <dsp:txXfrm>
        <a:off x="0" y="2238972"/>
        <a:ext cx="6492875" cy="954769"/>
      </dsp:txXfrm>
    </dsp:sp>
    <dsp:sp modelId="{FC90B478-DD0D-004F-9933-C0193A29DAF8}">
      <dsp:nvSpPr>
        <dsp:cNvPr id="0" name=""/>
        <dsp:cNvSpPr/>
      </dsp:nvSpPr>
      <dsp:spPr>
        <a:xfrm>
          <a:off x="0" y="3193741"/>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12B181-C50D-9F4D-9E91-5CE273C0F569}">
      <dsp:nvSpPr>
        <dsp:cNvPr id="0" name=""/>
        <dsp:cNvSpPr/>
      </dsp:nvSpPr>
      <dsp:spPr>
        <a:xfrm>
          <a:off x="0" y="3193741"/>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Puts electricity back into the grid when required</a:t>
          </a:r>
        </a:p>
      </dsp:txBody>
      <dsp:txXfrm>
        <a:off x="0" y="3193741"/>
        <a:ext cx="6492875" cy="954769"/>
      </dsp:txXfrm>
    </dsp:sp>
    <dsp:sp modelId="{1FCA85EA-7117-7442-B12F-80AD247A8C19}">
      <dsp:nvSpPr>
        <dsp:cNvPr id="0" name=""/>
        <dsp:cNvSpPr/>
      </dsp:nvSpPr>
      <dsp:spPr>
        <a:xfrm>
          <a:off x="0" y="414851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674B8D-F843-9D4C-83E1-A4081F962AC9}">
      <dsp:nvSpPr>
        <dsp:cNvPr id="0" name=""/>
        <dsp:cNvSpPr/>
      </dsp:nvSpPr>
      <dsp:spPr>
        <a:xfrm>
          <a:off x="0" y="4148511"/>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This helps balance the supply and demand for the grid</a:t>
          </a:r>
        </a:p>
      </dsp:txBody>
      <dsp:txXfrm>
        <a:off x="0" y="4148511"/>
        <a:ext cx="6492875" cy="954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98E38-C534-DD44-A3A3-A3DAA00916D1}">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BBC1E7-6B8A-AD4B-A98B-2C4447E992BB}">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Energy Storage Development Company</a:t>
          </a:r>
        </a:p>
      </dsp:txBody>
      <dsp:txXfrm>
        <a:off x="0" y="2492"/>
        <a:ext cx="6492875" cy="850069"/>
      </dsp:txXfrm>
    </dsp:sp>
    <dsp:sp modelId="{DA2DE53D-48D3-7B43-BB9D-8C24E080F231}">
      <dsp:nvSpPr>
        <dsp:cNvPr id="0" name=""/>
        <dsp:cNvSpPr/>
      </dsp:nvSpPr>
      <dsp:spPr>
        <a:xfrm>
          <a:off x="0" y="85256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CC9592-7AB8-6E4E-B3C2-F058937C6096}">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Based in Hamilton, Lanarkshire</a:t>
          </a:r>
        </a:p>
      </dsp:txBody>
      <dsp:txXfrm>
        <a:off x="0" y="852561"/>
        <a:ext cx="6492875" cy="850069"/>
      </dsp:txXfrm>
    </dsp:sp>
    <dsp:sp modelId="{3D75BAD4-BBFC-B347-9243-401F02435D62}">
      <dsp:nvSpPr>
        <dsp:cNvPr id="0" name=""/>
        <dsp:cNvSpPr/>
      </dsp:nvSpPr>
      <dsp:spPr>
        <a:xfrm>
          <a:off x="0" y="170263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41726E-B48F-904A-B17D-12F1B5D0E2DE}">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Started in 2017</a:t>
          </a:r>
        </a:p>
      </dsp:txBody>
      <dsp:txXfrm>
        <a:off x="0" y="1702630"/>
        <a:ext cx="6492875" cy="850069"/>
      </dsp:txXfrm>
    </dsp:sp>
    <dsp:sp modelId="{4BC2FA7E-5521-6F4C-99D3-65A97E87AFC5}">
      <dsp:nvSpPr>
        <dsp:cNvPr id="0" name=""/>
        <dsp:cNvSpPr/>
      </dsp:nvSpPr>
      <dsp:spPr>
        <a:xfrm>
          <a:off x="0" y="2552699"/>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D44D1-93BA-EE4C-AB05-5C9613177563}">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Bringing 4.5GW of Energy Storage to Scotland</a:t>
          </a:r>
        </a:p>
      </dsp:txBody>
      <dsp:txXfrm>
        <a:off x="0" y="2552699"/>
        <a:ext cx="6492875" cy="850069"/>
      </dsp:txXfrm>
    </dsp:sp>
    <dsp:sp modelId="{3285A614-824B-B144-AF6A-B38CB7056A66}">
      <dsp:nvSpPr>
        <dsp:cNvPr id="0" name=""/>
        <dsp:cNvSpPr/>
      </dsp:nvSpPr>
      <dsp:spPr>
        <a:xfrm>
          <a:off x="0" y="3402769"/>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08C105-B04C-1147-94C0-794BE238C7DD}">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Developing 3 Pumped Storage Hydro Projects 450MW +</a:t>
          </a:r>
        </a:p>
      </dsp:txBody>
      <dsp:txXfrm>
        <a:off x="0" y="3402769"/>
        <a:ext cx="6492875" cy="850069"/>
      </dsp:txXfrm>
    </dsp:sp>
    <dsp:sp modelId="{A02C38BB-501F-AB42-9D46-425307641F36}">
      <dsp:nvSpPr>
        <dsp:cNvPr id="0" name=""/>
        <dsp:cNvSpPr/>
      </dsp:nvSpPr>
      <dsp:spPr>
        <a:xfrm>
          <a:off x="0" y="425283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CC6C14-6C5C-F043-8172-AA6FCB0AC7DC}">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2GW of Battery Storage</a:t>
          </a:r>
        </a:p>
      </dsp:txBody>
      <dsp:txXfrm>
        <a:off x="0" y="4252838"/>
        <a:ext cx="6492875" cy="8500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C1E4B-AAEC-114A-87E9-30C59FD41904}">
      <dsp:nvSpPr>
        <dsp:cNvPr id="0" name=""/>
        <dsp:cNvSpPr/>
      </dsp:nvSpPr>
      <dsp:spPr>
        <a:xfrm>
          <a:off x="0" y="130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9707F4-7A9E-3643-BDAD-703F0447DA78}">
      <dsp:nvSpPr>
        <dsp:cNvPr id="0" name=""/>
        <dsp:cNvSpPr/>
      </dsp:nvSpPr>
      <dsp:spPr>
        <a:xfrm>
          <a:off x="0" y="1302"/>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Scotland has a Target of Net Zero by 2045</a:t>
          </a:r>
        </a:p>
      </dsp:txBody>
      <dsp:txXfrm>
        <a:off x="0" y="1302"/>
        <a:ext cx="6492875" cy="584578"/>
      </dsp:txXfrm>
    </dsp:sp>
    <dsp:sp modelId="{4CCAAADA-890C-1447-86FD-F482FF9B76EA}">
      <dsp:nvSpPr>
        <dsp:cNvPr id="0" name=""/>
        <dsp:cNvSpPr/>
      </dsp:nvSpPr>
      <dsp:spPr>
        <a:xfrm>
          <a:off x="0" y="585880"/>
          <a:ext cx="6492875"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817380-5E26-AE47-924C-494C8F649F92}">
      <dsp:nvSpPr>
        <dsp:cNvPr id="0" name=""/>
        <dsp:cNvSpPr/>
      </dsp:nvSpPr>
      <dsp:spPr>
        <a:xfrm>
          <a:off x="0" y="585880"/>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Renewable energy is intermittent, This means we can’t rely on it to meet demand </a:t>
          </a:r>
        </a:p>
      </dsp:txBody>
      <dsp:txXfrm>
        <a:off x="0" y="585880"/>
        <a:ext cx="6492875" cy="584578"/>
      </dsp:txXfrm>
    </dsp:sp>
    <dsp:sp modelId="{0CD7F6AA-6A05-5A41-9DDE-BCBD6F904A09}">
      <dsp:nvSpPr>
        <dsp:cNvPr id="0" name=""/>
        <dsp:cNvSpPr/>
      </dsp:nvSpPr>
      <dsp:spPr>
        <a:xfrm>
          <a:off x="0" y="1170458"/>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69CC1-6B27-7B45-A6CF-0338395B151B}">
      <dsp:nvSpPr>
        <dsp:cNvPr id="0" name=""/>
        <dsp:cNvSpPr/>
      </dsp:nvSpPr>
      <dsp:spPr>
        <a:xfrm>
          <a:off x="0" y="1170458"/>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Fossil fuel generators coal gas and nuclear make up the difference</a:t>
          </a:r>
        </a:p>
      </dsp:txBody>
      <dsp:txXfrm>
        <a:off x="0" y="1170458"/>
        <a:ext cx="6492875" cy="584578"/>
      </dsp:txXfrm>
    </dsp:sp>
    <dsp:sp modelId="{B6BBA543-1C51-EE4C-AEAF-00A140DCF88D}">
      <dsp:nvSpPr>
        <dsp:cNvPr id="0" name=""/>
        <dsp:cNvSpPr/>
      </dsp:nvSpPr>
      <dsp:spPr>
        <a:xfrm>
          <a:off x="0" y="1755037"/>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A59A2E-F98B-F649-A96B-89CDF2CE2DF8}">
      <dsp:nvSpPr>
        <dsp:cNvPr id="0" name=""/>
        <dsp:cNvSpPr/>
      </dsp:nvSpPr>
      <dsp:spPr>
        <a:xfrm>
          <a:off x="0" y="1755037"/>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As these go offline we need to be able to meet that demand</a:t>
          </a:r>
        </a:p>
      </dsp:txBody>
      <dsp:txXfrm>
        <a:off x="0" y="1755037"/>
        <a:ext cx="6492875" cy="584578"/>
      </dsp:txXfrm>
    </dsp:sp>
    <dsp:sp modelId="{A3AA4360-C6F8-9C41-8596-F1982ED79B79}">
      <dsp:nvSpPr>
        <dsp:cNvPr id="0" name=""/>
        <dsp:cNvSpPr/>
      </dsp:nvSpPr>
      <dsp:spPr>
        <a:xfrm>
          <a:off x="0" y="2339615"/>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9541C-4A47-B148-BD1A-7BFF6B9F235E}">
      <dsp:nvSpPr>
        <dsp:cNvPr id="0" name=""/>
        <dsp:cNvSpPr/>
      </dsp:nvSpPr>
      <dsp:spPr>
        <a:xfrm>
          <a:off x="0" y="2339615"/>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Energy storage lets us store renewable energy for when it is needed</a:t>
          </a:r>
        </a:p>
      </dsp:txBody>
      <dsp:txXfrm>
        <a:off x="0" y="2339615"/>
        <a:ext cx="6492875" cy="584578"/>
      </dsp:txXfrm>
    </dsp:sp>
    <dsp:sp modelId="{B5F4C8C0-B2F0-D14B-B729-A64B82A5F99A}">
      <dsp:nvSpPr>
        <dsp:cNvPr id="0" name=""/>
        <dsp:cNvSpPr/>
      </dsp:nvSpPr>
      <dsp:spPr>
        <a:xfrm>
          <a:off x="0" y="2924193"/>
          <a:ext cx="6492875"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F74BF4-5858-0E40-B8B9-15C18717DB86}">
      <dsp:nvSpPr>
        <dsp:cNvPr id="0" name=""/>
        <dsp:cNvSpPr/>
      </dsp:nvSpPr>
      <dsp:spPr>
        <a:xfrm>
          <a:off x="0" y="2924193"/>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OFGEM have estimated we need up to 50GW of energy storage by 2050</a:t>
          </a:r>
        </a:p>
      </dsp:txBody>
      <dsp:txXfrm>
        <a:off x="0" y="2924193"/>
        <a:ext cx="6492875" cy="584578"/>
      </dsp:txXfrm>
    </dsp:sp>
    <dsp:sp modelId="{1ADD76AF-1E6B-5B45-8F0B-31BBA0E75E69}">
      <dsp:nvSpPr>
        <dsp:cNvPr id="0" name=""/>
        <dsp:cNvSpPr/>
      </dsp:nvSpPr>
      <dsp:spPr>
        <a:xfrm>
          <a:off x="0" y="350877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9EB630-27E6-D346-8165-B11145ED8646}">
      <dsp:nvSpPr>
        <dsp:cNvPr id="0" name=""/>
        <dsp:cNvSpPr/>
      </dsp:nvSpPr>
      <dsp:spPr>
        <a:xfrm>
          <a:off x="0" y="3508771"/>
          <a:ext cx="6486534" cy="159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The Scottish Energy Strategy, published 2018, supports new energy storage capacity. It states that the Scottish Government will continue to support innovation and deployment in storage and to work to accelerate its penetration across Scotland.</a:t>
          </a:r>
          <a:endParaRPr lang="en-US" sz="1600" kern="1200" dirty="0"/>
        </a:p>
      </dsp:txBody>
      <dsp:txXfrm>
        <a:off x="0" y="3508771"/>
        <a:ext cx="6486534" cy="1595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E0647-6868-9A40-A243-D49C9605F56B}">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E70A0-9CC8-B842-A2D9-70A9B813F47A}">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The land is located near the Kilwinning GSP</a:t>
          </a:r>
        </a:p>
      </dsp:txBody>
      <dsp:txXfrm>
        <a:off x="0" y="0"/>
        <a:ext cx="6492875" cy="1276350"/>
      </dsp:txXfrm>
    </dsp:sp>
    <dsp:sp modelId="{D4108A12-E557-B34F-99E5-14B1E2E9C927}">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69C760-595E-D042-A856-A3DA4EAFD75D}">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There is available capacity at the Grid Supply Point</a:t>
          </a:r>
        </a:p>
      </dsp:txBody>
      <dsp:txXfrm>
        <a:off x="0" y="1276350"/>
        <a:ext cx="6492875" cy="1276350"/>
      </dsp:txXfrm>
    </dsp:sp>
    <dsp:sp modelId="{43030CEC-B1C1-1241-B783-80393E4AEA18}">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0D02D6-066E-BB4B-9640-592CFCC491B7}">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Across Scotland there are very few Grid Locations that can accept this level of power.</a:t>
          </a:r>
        </a:p>
      </dsp:txBody>
      <dsp:txXfrm>
        <a:off x="0" y="2552700"/>
        <a:ext cx="6492875" cy="1276350"/>
      </dsp:txXfrm>
    </dsp:sp>
    <dsp:sp modelId="{1B64D091-D3A3-3F41-9BF0-5416EA67140E}">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DFAB30-9D7D-1D4B-8126-456A7062F3E0}">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p>
      </dsp:txBody>
      <dsp:txXfrm>
        <a:off x="0" y="3829050"/>
        <a:ext cx="6492875" cy="12763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1:59:41.328"/>
    </inkml:context>
    <inkml:brush xml:id="br0">
      <inkml:brushProperty name="width" value="0.05" units="cm"/>
      <inkml:brushProperty name="height" value="0.05" units="cm"/>
      <inkml:brushProperty name="color" value="#FFFFFF"/>
    </inkml:brush>
  </inkml:definitions>
  <inkml:trace contextRef="#ctx0" brushRef="#br0">1269 89 24575,'82'0'0,"-51"0"0,44 0 0,-20 0 0,-13 0 0,29 0 0,-35 0 0,-7 0 0,-3 0 0,3 0 0,2 0 0,0 0 0,6 0 0,7 0 0,2 0 0,-2 0 0,-13 1 0,-14 1 0,-10 0 0,-12 0 0,-23-1 0,-37-1 0,1-2 0,-8 0 0,-8-2 0,-2 0 0,4 0 0,4 0 0,11 0 0,7 1 0,-5 2 0,18 1 0,14 0 0,12 0 0,6 0 0,-2 0 0,-12 0 0,-15 1 0,-14 4 0,-4 4 0,9 2 0,11-2 0,13-4 0,4-3 0,-4-2 0,-11 0 0,-16 2 0,-11 4 0,-10 0 0,-9 3 0,-4-3 0,-6-3 0,-3 0 0,7-3 0,17 0 0,23 0 0,23 0 0,13-2 0,6-4 0,0-4 0,0-1 0,-2 2 0,3 2 0,3 1 0,1 1 0,1-1 0,1 1 0,3 1 0,6 2 0,10 0 0,17-6 0,23-3 0,25-4 0,-33 7 0,1 0 0,2 2 0,0 1 0,-4 1 0,-1 1 0,40 0 0,-7 3 0,3 0 0,2 0 0,-4 0 0,-8 0 0,-8 0 0,-4 0 0,-2 0 0,-2 0 0,-6 0 0,-4 0 0,4 0 0,4 0 0,2 3 0,-9 0 0,-14 2 0,-13 1 0,-13-1 0,-6 1 0,-4-1 0,-1-1 0,0 2 0,0-4 0,0 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2:05:50.226"/>
    </inkml:context>
    <inkml:brush xml:id="br0">
      <inkml:brushProperty name="width" value="0.08571" units="cm"/>
      <inkml:brushProperty name="height" value="0.08571" units="cm"/>
      <inkml:brushProperty name="color" value="#FFFFFF"/>
    </inkml:brush>
  </inkml:definitions>
  <inkml:trace contextRef="#ctx0" brushRef="#br0">2285 1684 8027,'54'-57'0,"-2"3"0,-5 3 0,-6 4 0,-9 2 0,-9 1 0,-10-1 0,-9-6 0,-12-11 0,-21-16 0,2 31 0,-5-1 0,-11-4 0,-6 1 0,-9-2 0,-6 2 0,-6-1 0,-5 2 0,-6 0 0,-1 3 0,-2 2 0,0 2 0,1 3 0,-1 3 0,4 3 0,-1 3 0,-2 1 0,0 1 0,-2 3 0,1 1 0,-1 2 0,0 1 0,3 4 0,1 3 0,6 1 0,1 2 0,7 2 0,2 1 0,9 1 0,3 0 0,-44-9 0,14-3 0,4-6 0,9-25 0,20-5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2:05:50.235"/>
    </inkml:context>
    <inkml:brush xml:id="br0">
      <inkml:brushProperty name="width" value="0.08571" units="cm"/>
      <inkml:brushProperty name="height" value="0.08571" units="cm"/>
      <inkml:brushProperty name="color" value="#FFFFFF"/>
    </inkml:brush>
  </inkml:definitions>
  <inkml:trace contextRef="#ctx0" brushRef="#br0">1 1027 8027,'64'4'0,"0"1"0,-5 1 0,-3 1 0,-4 2 0,-2 1 0,41 10 0,-7-4 0,-9-6 0,-10-9 0,-5-12 0,-1-18 0,1-19 0,-5-19 0,-9-13 0,-13-7 0,-12-3 0,-7-5 0,-7-1 0,-4 2 0,-5 11 0,-5 11 0,-8 14 0,-6 8 0,-4 7 0,0 6 0,-9-1 0,1 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2:05:59.857"/>
    </inkml:context>
    <inkml:brush xml:id="br0">
      <inkml:brushProperty name="width" value="0.08571" units="cm"/>
      <inkml:brushProperty name="height" value="0.08571" units="cm"/>
      <inkml:brushProperty name="color" value="#FFFFFF"/>
    </inkml:brush>
  </inkml:definitions>
  <inkml:trace contextRef="#ctx0" brushRef="#br0">303 87 8027,'-40'3'0,"36"-15"0,-46 20 0,42-16 0,-16 4 0,12-3 0,-16 5 0,27-10 0,-11 2 0,10-5 0,7 0 0,-25 10 0,17-3 0,-18 12 0,-10 5 0,8-2 0,0 0 0,18-4 0,9-3 0,6-3 0,4 1 0,6-7 0,2 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2:06:00.331"/>
    </inkml:context>
    <inkml:brush xml:id="br0">
      <inkml:brushProperty name="width" value="0.08571" units="cm"/>
      <inkml:brushProperty name="height" value="0.08571" units="cm"/>
      <inkml:brushProperty name="color" value="#FFFFFF"/>
    </inkml:brush>
  </inkml:definitions>
  <inkml:trace contextRef="#ctx0" brushRef="#br0">645 0 8027,'-68'50'0,"8"-4"0,29-32 0,-11 4 0,-7 6 0,-11 0 0,-4 2 0,10-4 0,5-3 0,6 0 0,1 2 0,9 0 0,10 1 0,10-4 0,4 15 0,5 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2:06:02.239"/>
    </inkml:context>
    <inkml:brush xml:id="br0">
      <inkml:brushProperty name="width" value="0.08571" units="cm"/>
      <inkml:brushProperty name="height" value="0.08571" units="cm"/>
      <inkml:brushProperty name="color" value="#FFFFFF"/>
    </inkml:brush>
  </inkml:definitions>
  <inkml:trace contextRef="#ctx0" brushRef="#br0">4472 133 8027,'-59'-7'0,"0"-1"0,3 0 0,3 3 0,-22 4 0,-5-1 0,-8-2 0,38 2 0,-1-1 0,-6 1 0,-2-1 0,-8-1 0,-5 0 0,-22-1 0,-8-1 0,23 1 0,-3-1 0,-2 0 0,10 2 0,-3 0 0,-1 0 0,1 0-318,2 0 1,0-1 0,0 1 0,-2 0 0,-8 1 0,-2-1 0,-1 1 0,3 1 317,6 0 0,1 1 0,0 0 0,-1 0 0,-3 1 0,-2-1 0,1 1 0,-1 0 0,-2 1 0,-1 1 0,1 0 0,3 0 0,-15 2 0,4 0 0,0 1 0,4 2 0,1 1 0,4 1 0,-13 1 0,5 1-58,3-1 0,1 1 1,-1 1-1,1 0 0,7-1 1,0 0-1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2:06:02.551"/>
    </inkml:context>
    <inkml:brush xml:id="br0">
      <inkml:brushProperty name="width" value="0.08571" units="cm"/>
      <inkml:brushProperty name="height" value="0.08571" units="cm"/>
      <inkml:brushProperty name="color" value="#FFFFFF"/>
    </inkml:brush>
  </inkml:definitions>
  <inkml:trace contextRef="#ctx0" brushRef="#br0">1401 1034 8027,'5'-73'0,"0"0"0,-10 12 0,-9 4 0,-14 3 0,-9 3 0,-6 1 0,-5 1 0,-1 2 0,-2 1 0,-5-1 0,-2 2 0,-2 3 0,-2 2 0,-6-4 0,-1 3 0,3 5 0,1 4 0,4 7 0,2 3 0,-1 1 0,3 4 0,-30 3 0,-7-2 0,24 9 0,-6-5 0,8 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2:06:03.457"/>
    </inkml:context>
    <inkml:brush xml:id="br0">
      <inkml:brushProperty name="width" value="0.08571" units="cm"/>
      <inkml:brushProperty name="height" value="0.08571" units="cm"/>
      <inkml:brushProperty name="color" value="#FFFFFF"/>
    </inkml:brush>
  </inkml:definitions>
  <inkml:trace contextRef="#ctx0" brushRef="#br0">2229 43 8027,'62'3'0,"0"-1"0,-9 0 0,-2 1 0,32 2 0,-12 5 0,-3-2 0,-2 1 0,-10-1 0,-6-1 0,-11 2 0,-6 2 0,-21 4 0,-10 7 0,-49-1 0,-47 0 0,34-11 0,-4-2 0,-15 1 0,-4-1 0,-4-1 0,-2 1-119,-5-2 0,-3 2 0,31-3 0,-1 1 0,0 1 119,-3-1 0,0 1 0,0 1 0,-1 1 0,1 2 0,0 0 0,0 2 0,-1 0 0,2 2 0,3 0 0,1 2 0,0 0 0,-25 10 0,2 2 0,6-1 0,3 1 0,9 2 0,3 0 0,0 1 0,2 0 0,3 1 0,4 0 0,-23 19 0,0 5 0,22-9 0,4-1 0,10-2 0,11-8 0,15-4 0,8-4 0,9 0 0,13-7 297,15-3 1,19-7-298,31-2 0,22-6 0,-36-2 0,4-1 0,2-1 0,3-2 0,14-1 0,3-1 0,1-2 0,1-2-46,7-3 0,2-2 0,-32 5 0,1 0 0,1 1 0,2 0 0,1 0 0,0 0 46,1 1 0,-1-1 0,0 1 0,-3 1 0,0 1 0,-1 0 0,27 0 0,-1 1 0,-27 1 0,1 1 0,-2 0 0,20 1 0,0 0 0,5 0 0,1 0 0,-2 0 0,-1 0 0,-3 0 0,0 0 0,-5 0 0,-2 0 0,-11 0 0,-2-1 0,-3 0 0,-3 0 0,-4-2 0,-1-1 0,3-1 0,0-2 0,-5-2 0,0-2 0,43-12 0,-11-6 0,-12-4 0,-8-7 0,-9-9 0,-6 3 0,-12 1 0,-1 0 184,-13 2 0,-3 0-184,-7 3 0,-3 3 0,-7 6 0,-1 6 0,-4 2 0,-4 1 0,-14 4 0,-14-1 0,-23-3 0,-17-4 0,-13-4 0,-8-1 0,41 15 0,-1-1 0,-5 2 0,0 0 0,7 0 0,-1 2 0,-2 1 0,2 0 0,-40-9 0,1 2 0,9 0 0,22 2 0,8 1 0,10 2 0,13-1 0,7-5 0,4-2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2:06:04.123"/>
    </inkml:context>
    <inkml:brush xml:id="br0">
      <inkml:brushProperty name="width" value="0.08571" units="cm"/>
      <inkml:brushProperty name="height" value="0.08571" units="cm"/>
      <inkml:brushProperty name="color" value="#FFFFFF"/>
    </inkml:brush>
  </inkml:definitions>
  <inkml:trace contextRef="#ctx0" brushRef="#br0">807 431 8027,'85'9'0,"-15"-2"0,-14-2 0,-9 2 0,-2 0 0,-5-3 0,-4 0 0,-3-4 0,-4 0 0,0 0 0,-1 0 0,-2 0 0,-6-10 0,-3-4 0,-9-10 0,-8-5 0,-26-9 0,-17-2 0,-12 0 0,-13 0 0,-6 4 0,-13-6 0,-2 4 0,-3 0 0,0 8 0,0 4 0,6 11 0,5 5 0,7 6 0,14 4 0,8 3 0,4 7 0,-6 11 0,9 5 0,9 13 0,12-1 0,3 2 0,1 2 0,2 0 0,3-2 0,6 1 0,2-8 0,2-3 0,2-5 0,3-9 0,1 0 0,1-7 0,15-2 0,9-5 0,7-3 0,7-4 0,4-3 0,5-9 0,7 1 0,4-2 0,4 1 0,2 1 0,2 5 0,-4 1 0,0 5 0,0 0 0,-3 3 0,-12-1 0,-4 3 0,1-6 0,4-2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2:06:05.373"/>
    </inkml:context>
    <inkml:brush xml:id="br0">
      <inkml:brushProperty name="width" value="0.08571" units="cm"/>
      <inkml:brushProperty name="height" value="0.08571" units="cm"/>
      <inkml:brushProperty name="color" value="#FFFFFF"/>
    </inkml:brush>
  </inkml:definitions>
  <inkml:trace contextRef="#ctx0" brushRef="#br0">0 468 8027,'42'-25'0,"-2"9"0,2 3 0,5-1 0,7 0 0,3-3 0,-6 5 0,-3 1 0,-1 1 0,-4-2 0,-5 2 0,-8 3 0,-4 3 0,-7 1 0,-5-1 0,-3 2 0,-4 0 0,0-2 0,0 0 0,0-4 0,0-1 0,4-3 0,0-2 0,3-3 0,3-2 0,2-1 0,4-2 0,3 0 0,3 0 0,1 1 0,0 5 0,3-1 0,0 2 0,6-8 0,0-3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2:06:06.735"/>
    </inkml:context>
    <inkml:brush xml:id="br0">
      <inkml:brushProperty name="width" value="0.08571" units="cm"/>
      <inkml:brushProperty name="height" value="0.08571" units="cm"/>
      <inkml:brushProperty name="color" value="#FFFFFF"/>
    </inkml:brush>
  </inkml:definitions>
  <inkml:trace contextRef="#ctx0" brushRef="#br0">0 1 8027,'0'0'0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2:00:41.344"/>
    </inkml:context>
    <inkml:brush xml:id="br0">
      <inkml:brushProperty name="width" value="0.05" units="cm"/>
      <inkml:brushProperty name="height" value="0.05" units="cm"/>
      <inkml:brushProperty name="color" value="#FFFFFF"/>
    </inkml:brush>
  </inkml:definitions>
  <inkml:trace contextRef="#ctx0" brushRef="#br0">720 153 24575,'-20'0'0,"-7"0"0,-12 0 0,-7 0 0,0 0 0,6 0 0,10 0 0,8 0 0,7 0 0,6 0 0,7 0 0,16 4 0,9 12 0,19 16 0,11 10 0,9 1 0,5-10 0,1-11 0,1-7 0,11-6 0,1-4 0,-6-3 0,-9-5 0,-22-2 0,-14-1 0,-13-1 0,-11 2 0,-4 1 0,-2 0 0,-7 0 0,-12-5 0,-13-6 0,-8-5 0,-1-2 0,5 7 0,4 7 0,-1 5 0,-2 3 0,1 0 0,4-2 0,9 1 0,7 0 0,3 0 0,-7 1 0,-16 0 0,-18 0 0,-10 0 0,3 0 0,16 0 0,16 0 0,8 0 0,-4-2 0,-9-2 0,-6-4 0,3 0 0,8 1 0,10 0 0,4 2 0,-1-2 0,-2 1 0,0 0 0,2 1 0,2 1 0,-4-1 0,-9-4 0,-11-2 0,-7 0 0,4 2 0,9 3 0,12 4 0,9 2 0,3 0 0,-1 0 0,-5 0 0,0 0 0,2 3 0,7 9 0,6 12 0,5 6 0,5 1 0,2-8 0,0-9 0,0-4 0,-2-5 0,-1-3 0,10-1 0,20-2 0,28-4 0,21-3 0,-39 3 0,1-1 0,-1-1 0,0 0 0,-1 0 0,0 0 0,-1 0 0,1 0 0,41-5 0,-7 3 0,-14 4 0,-13 1 0,-9 3 0,-8 0 0,-2-1 0,-2 0 0,-5 1 0,-2 1 0,0 0 0,17 0 0,16 0 0,6 0 0,-5 0 0,-21 0 0,-16 0 0,-5 0 0,0 0 0,4 0 0,1 0 0,-2 0 0,2 0 0,3 0 0,2 0 0,-2 0 0,-8 0 0,-9 0 0,-5 0 0,-3 0 0,-2 0 0,-1 1 0,-1 0 0,0 1 0,1 0 0,-1 1 0,0 0 0,-1-1 0,0 1 0,0-1 0,2 0 0,1 1 0,1 0 0,0 1 0,-1 1 0,1 1 0,1 0 0,-1 2 0,-2-1 0,-1-2 0,-1-1 0,1 1 0,2 0 0,2 3 0,4 1 0,4 1 0,0 0 0,0-1 0,-4-2 0,-4-5 0,-2-6 0,-3-4 0,0-3 0,0 1 0,0 2 0,0 3 0,0 1 0,0 0 0,0-2 0,0-3 0,0-1 0,0 1 0,0 0 0,0 0 0,-1-1 0,-2 0 0,0 2 0,-1 1 0,2 2 0,-1 2 0,1 1 0,1 0 0,1-1 0,-1-2 0,-1-2 0,0-1 0,-1 0 0,1 3 0,-1 2 0,0 2 0,0 1 0,0 1 0,1 1 0,0 1 0,-1 1 0,1-1 0,-3 2 0,-1 2 0,-2 2 0,-2 1 0,-3 1 0,-2 2 0,-4 1 0,-2 0 0,3-2 0,6-3 0,5-3 0,3-2 0,-1-4 0,-6-3 0,-6-9 0,-9-10 0,-3-8 0,0 1 0,6 8 0,8 12 0,4 9 0,3 10 0,-3 7 0,0 3 0,1-1 0,4-7 0,2-6 0,1-7 0,-1-8 0,-1-8 0,0-2 0,-1 4 0,2 7 0,-1 6 0,-1 3 0,-8 10 0,-13 13 0,-11 13 0,-2 2 0,8-9 0,12-11 0,11-13 0,3-9 0,1-6 0,-1-7 0,-1-1 0,1 2 0,3 5 0,2 4 0,0 3 0,-1 0 0,-1-1 0,-2 0 0,-2 1 0,0 1 0,0 2 0,1 0 0,-1 0 0,0-1 0,-2-1 0,-1-1 0,-5 0 0,-4 2 0,-7 0 0,-9-1 0,-5-2 0,1 0 0,6 0 0,12-1 0,7 0 0,-2-4 0,-3 0 0,-2-2 0,1 2 0,3 5 0,8 0 0,-2 3 0,0-2 0,-7 1 0,-4 0 0,-4 1 0,0 1 0,1 0 0,2-1 0,4-1 0,4-2 0,4 0 0,5 1 0,0 0 0,1 2 0,-7 0 0,-8 1 0,-10 0 0,-9 0 0,-5 0 0,1 0 0,5 0 0,11 0 0,6 0 0,4 0 0,4 0 0,0 0 0,4 0 0,3-1 0,2-1 0,3 0 0,-1-3 0,1 2 0,-1 0 0,1 1 0,-3-1 0,-4 1 0,-6-3 0,-6-4 0,-3-1 0,4-1 0,5 1 0,5 1 0,3 0 0,3 5 0,1 4 0,2 2 0,0 2 0,-2-3 0,-2 0 0,-3 0 0,-2-1 0,2 0 0,2 0 0,3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2:06:09.423"/>
    </inkml:context>
    <inkml:brush xml:id="br0">
      <inkml:brushProperty name="width" value="0.08571" units="cm"/>
      <inkml:brushProperty name="height" value="0.08571" units="cm"/>
      <inkml:brushProperty name="color" value="#FFFFFF"/>
    </inkml:brush>
  </inkml:definitions>
  <inkml:trace contextRef="#ctx0" brushRef="#br0">813 285 8027,'-87'3'0,"15"7"0,47 8 0,3 10 0,-1 4 0,1 10 0,-2 7 0,5 6 0,3-1 0,6-5 0,3 0 0,5-3 0,-1 6 0,3-3 0,4-2 0,3-1 0,12-3 0,9-13 0,12-2 0,4-8 0,8-4 0,1-4 0,4-8 0,2-1 0,0-6 0,-10-5 0,-5-9 0,-3-11 0,1-9 0,-9-4 0,-13-4 0,-8 0 0,-6-4 0,-4 2 0,-6 4 0,-5 5 0,-13 0 0,-11-2 0,-3 6 0,-6 10 0,-6 6 0,-9 4 0,-4 4 0,-8 5 0,0 2 0,-6 3 0,0 0 0,0 0 0,8 0 0,-2 0 0,19 4 0,-10 4 0,6 5 0,10 5 0,4 6 0,7 3 0,5 6 0,10 3 0,8 6 0,6 4 0,7 1 0,8 1 0,8-1 0,11 1 0,10-3 0,6-1 0,6-4 0,2-5 0,5-4 0,2-11 0,5-6 0,7-8 0,10-3 0,-10-11 0,7-9 0,-4-11 0,4-15 0,-1-3 0,-5-6 0,-2-2 0,-8-3 0,-9 3 0,-7-3 0,-17 8 0,-6-3 0,-11 0 0,-8 6 0,-11 4 0,-21 9 0,-21 9 0,-14 9 0,-16 4 0,-5 4 0,-4 4 0,-3 3 0,2 0 0,3 2 0,4 3 0,15 3 0,9 9 0,8 4 0,-4 5 0,11 2 0,8 3 0,10-1 0,7 4 0,8 2 0,8-5 0,11 0 0,23-2 0,21-8 0,16 1 0,5-8 0,8-3 0,6 1 0,1-3 0,1-2 0,-1-3 0,-1-2 0,-5-1 0,-5-1 0,-11-7 0,-10-5 0,5-11 0,-15-7 0,-1-14 0,-20-8 0,-6-11 0,-13-11 0,-4-8 0,-6-1 0,-9-2 0,-4 15 0,-14 9 0,0 11 0,-5 5 0,-8 11 0,-3 13 0,-7 13 0,2 20 0,-5 16 0,-5 17 0,1 10 0,-3 9 0,3 5 0,-1 4 0,13-12 0,6-5 0,12-8 0,4 1 0,5 4 0,5-6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2:06:25.722"/>
    </inkml:context>
    <inkml:brush xml:id="br0">
      <inkml:brushProperty name="width" value="0.35" units="cm"/>
      <inkml:brushProperty name="height" value="0.35" units="cm"/>
      <inkml:brushProperty name="color" value="#FFFFFF"/>
    </inkml:brush>
  </inkml:definitions>
  <inkml:trace contextRef="#ctx0" brushRef="#br0">947 57 24575,'-54'0'0,"-5"0"0,-2 0 0,-10 0 0,-1 0 0,5 0 0,14 0 0,19 0 0,15 0 0,5 0 0,0 0 0,-9 0 0,-14 0 0,-10 0 0,-3 0 0,12 0 0,12 0 0,13 0 0,6 0 0,-2 0 0,-1 0 0,-3 0 0,-4 0 0,-1 0 0,-1 0 0,5 0 0,0 0 0,5 0 0,-4 0 0,1 0 0,1-1 0,3-5 0,4-3 0,-2 2 0,1-2 0,1 2 0,2-1 0,2-2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2:06:27.905"/>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2:00:43.677"/>
    </inkml:context>
    <inkml:brush xml:id="br0">
      <inkml:brushProperty name="width" value="0.05" units="cm"/>
      <inkml:brushProperty name="height" value="0.05" units="cm"/>
      <inkml:brushProperty name="color" value="#FFFFFF"/>
    </inkml:brush>
  </inkml:definitions>
  <inkml:trace contextRef="#ctx0" brushRef="#br0">1 109 24575,'9'-2'0,"2"0"0,8 2 0,13 0 0,17 0 0,13 0 0,9 0 0,10-5 0,8-5 0,-38 3 0,1-1 0,1-2 0,0 1 0,-3 0 0,-2 0 0,38-7 0,-25 5 0,-19 5 0,-23 3 0,-10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2:01:28.394"/>
    </inkml:context>
    <inkml:brush xml:id="br0">
      <inkml:brushProperty name="width" value="0.05" units="cm"/>
      <inkml:brushProperty name="height" value="0.05" units="cm"/>
      <inkml:brushProperty name="color" value="#FFFFFF"/>
    </inkml:brush>
  </inkml:definitions>
  <inkml:trace contextRef="#ctx0" brushRef="#br0">505 463 24575,'11'0'0,"1"0"0,8 0 0,-6 0 0,15 0 0,5 0 0,20 0 0,16 0 0,7 0 0,0 0 0,-4 0 0,-8 0 0,-9 0 0,-10 0 0,-12 0 0,-11 0 0,-8 0 0,-6 0 0,-1 1 0,2 1 0,9-1 0,11 0 0,11-1 0,3 0 0,-6 0 0,-9 0 0,-7 0 0,-12 0 0,-1 0 0,-7 0 0,1 0 0,1 0 0,3 0 0,5-1 0,5-2 0,0 1 0,-5-3 0,-6 3 0,-8 0 0,-5 1 0,-4-3 0,-3 0 0,-5-1 0,-6 1 0,-6 2 0,-3 1 0,5 1 0,5 0 0,12-1 0,0 0 0,-3-1 0,-9 1 0,-3 1 0,2 0 0,9 0 0,7 0 0,4 0 0,1 0 0,1 0 0,0 0 0,-1 0 0,-6 0 0,-2 0 0,-1 0 0,-1 0 0,5 0 0,-9 0 0,-6 0 0,-12 0 0,-4-2 0,6-1 0,11-3 0,9-1 0,7 1 0,0 1 0,0 2 0,-2 2 0,-2 0 0,-2 0 0,-2 0 0,1-1 0,3-1 0,3 0 0,1 0 0,-6-1 0,-12-4 0,-15-2 0,-15 1 0,-9 3 0,1 4 0,10 1 0,14-1 0,16 0 0,11-1 0,6 0 0,2 0 0,2-2 0,-3-1 0,1-1 0,-1 1 0,0 1 0,2 2 0,-1-1 0,-2-1 0,-2 0 0,-4-1 0,-7-3 0,-7-1 0,-9-2 0,-2 0 0,3 0 0,8 2 0,11 0 0,8 3 0,5-1 0,2 0 0,-1-1 0,-1 0 0,1 2 0,0 0 0,1 0 0,0-4 0,1-1 0,0 2 0,1 2 0,-1 4 0,-1 4 0,0 4 0,-1 1 0,-5 5 0,-9-1 0,-10 2 0,-10 2 0,-2-2 0,6-4 0,7-2 0,10-3 0,7-1 0,3 1 0,3 0 0,1 0 0,0 3 0,0 0 0,0 2 0,0 1 0,0-3 0,0 1 0,0 1 0,0 5 0,0 4 0,0 0 0,0-3 0,0-3 0,0-2 0,0-1 0,2 0 0,4 2 0,3 1 0,4-1 0,2-1 0,2 0 0,-7-5 0,5 2 0,-13-4 0,5 2 0,-5-1 0,1-1 0,2-1 0,4 0 0,-4-1 0,1-1 0,-6-1 0,0-3 0,0 2 0,0-1 0,-2 3 0,-1-2 0,-3-5 0,-2-7 0,-1-4 0,0 1 0,4 6 0,1 5 0,2 5 0,1 2 0,0 5 0,1 1 0,0 4 0,0-1 0,0-2 0,1 0 0,4 1 0,4 4 0,4 2 0,-1 0 0,-2-1 0,-4-6 0,0-1 0,-4-5 0,1 0 0,0 0 0,1 0 0,-1 0 0,0-1 0,-2-3 0,-1-6 0,0-11 0,0-9 0,0-2 0,0 2 0,0 11 0,1 8 0,1 7 0,4 6 0,8 5 0,5 7 0,6 6 0,2 3 0,-4-4 0,-5-4 0,-6-3 0,-5-5 0,-3-2 0,-1 0 0,-2-5 0,-2-5 0,-1 0 0,-2-2 0,1 4 0,2 3 0,-1 1 0,-1 1 0,-4-1 0,-8-1 0,-17-9 0,-17-12 0,-8-9 0,3-2 0,14 9 0,22 13 0,8 9 0,10 6 0,1 0 0,0-1 0,0 3 0,1 4 0,1 5 0,1 5 0,0-2 0,-1-3 0,-2-4 0,0-5 0,1-4 0,2-2 0,2-1 0,0 0 0,0 0 0,0 0 0,0 0 0,1 0 0,3 3 0,2 2 0,2 3 0,1 2 0,-3-2 0,-3-2 0,-3-3 0,-1-2 0,0-1 0,3 0 0,6 0 0,9 0 0,5-2 0,4-4 0,-1-2 0,-6 1 0,-5 2 0,-7 2 0,-5 0 0,-3 2 0,-1-2 0,3-1 0,6-3 0,4-2 0,2 0 0,-3 2 0,-4 3 0,-5 3 0,-3 0 0,-1-1 0,-2 1 0,1 1 0,7-2 0,11-1 0,10-3 0,6-2 0,-5 0 0,-9 3 0,-11 2 0,-1 3 0,-7 0 0,1 2 0,-3 2 0,0 3 0,2 4 0,3 7 0,4 7 0,3 4 0,-1-1 0,-2-7 0,-5-12 0,-3-5 0,-2-10 0,0-8 0,1-5 0,2-2 0,4 1 0,2 7 0,1 1 0,3 0 0,3-2 0,2-1 0,-1 3 0,-1 5 0,5 4 0,18 2 0,26 1 0,20-1 0,11-6 0,0-4 0,-15 0 0,-16 0 0,-23 6 0,-17 2 0,-14 2 0,-2 1 0,-5 0 0,2-1 0,3 0 0,1 0 0,-4 0 0,1 0 0,-2 1 0,4 0 0,4 0 0,2 0 0,-1 0 0,-2 0 0,-3 0 0,1 0 0,1 0 0,1 0 0,1 0 0,-5 0 0,-1 0 0,-1-1 0,3 0 0,2-1 0,-1 1 0,-4 2 0,-5 1 0,-4 2 0,-7 2 0,-3 0 0,-2 0 0,-3-3 0,1-2 0,-4-1 0,-5 0 0,-2 0 0,-2 1 0,3 0 0,3 2 0,4 0 0,6-1 0,3-1 0,4-1 0,3 0 0,0 0 0,1 0 0,0 0 0,-3 0 0,-6 0 0,-7 0 0,-2 0 0,3 0 0,7 0 0,3 0 0,3 0 0,2 0 0,1 0 0,-1 0 0,1 0 0,-1 0 0,-5 2 0,-4 5 0,-2 4 0,1 2 0,5 1 0,5-7 0,6-1 0,6-6 0,4 2 0,3 2 0,1 4 0,-2 1 0,-2 1 0,-1-2 0,4 0 0,6-1 0,6-2 0,2-2 0,-5-1 0,-4-2 0,-1 0 0,4-1 0,5-3 0,5-2 0,1-1 0,0 0 0,-1 1 0,2 3 0,-1 1 0,-2 2 0,-7 0 0,-9 0 0,-6 0 0,-5 0 0,-2 0 0,-1 0 0,0-2 0,1 1 0,5-1 0,7 0 0,2 1 0,1-1 0,-6 2 0,-7 0 0,-5 1 0,-4 1 0,-4 2 0,-2 0 0,-1 1 0,0-2 0,-1 1 0,-7 0 0,-7 1 0,-8 1 0,-8 0 0,-10 3 0,-8 2 0,-4 2 0,8-1 0,14-2 0,17-4 0,12-3 0,6-3 0,5-3 0,0-4 0,0 0 0,-6-2 0,-13 0 0,-13 2 0,-11 2 0,2 2 0,11 2 0,11-2 0,9-5 0,0-4 0,-5-6 0,-5-4 0,-5 1 0,1 3 0,6 6 0,7 4 0,6 3 0,2 3 0,-5-2 0,-7-1 0,-10-3 0,-12-2 0,-9-1 0,-9 1 0,-4 0 0,0 0 0,4 1 0,2 1 0,7 2 0,7 4 0,10 1 0,11 0 0,8 0 0,4-1 0,4-1 0,-2 0 0,-2 1 0,-4 0 0,-4 1 0,-4 1 0,-4 0 0,-3 0 0,1 0 0,5 0 0,5 0 0,7 0 0,3 0 0,-2 0 0,-3-1 0,-10-2 0,-7 0 0,-3-2 0,11 3 0,6-3 0,14 1 0,3-2 0,4 1 0,4 1 0,3-1 0,6 2 0,7 1 0,3 0 0,2 2 0,0 0 0,9 2 0,11 4 0,11 3 0,2 0 0,-11-1 0,-16-4 0,-17-2 0,-11 1 0,-7 0 0,-2 1 0,-2 2 0,-4 2 0,-4 0 0,-6-1 0,-5-4 0,-3-2 0,-2-1 0,-1 0 0,-3-1 0,-3-1 0,-5-1 0,-4 0 0,1-1 0,4 2 0,9 0 0,10-1 0,7 0 0,5 1 0,2 1 0,1 0 0,9 1 0,0 0 0,6-1 0,-2-1 0,-3 0 0,3-1 0,6 2 0,10 4 0,11 7 0,4 4 0,-4 3 0,-11-5 0,-9-2 0,-10-6 0,-2 0 0,-4-4 0,0 0 0,2-2 0,9-14 0,7-12 0,9-12 0,2-1 0,-7 14 0,-7 12 0,-6 10 0,-2 9 0,2 4 0,-1 3 0,1 2 0,-3-3 0,-4 0 0,-3-1 0,-2 0 0,0 0 0,0-1 0,0 1 0,0 1 0,0 0 0,0 0 0,0 0 0,0 0 0,0-2 0,0 0 0,0-3 0,0 0 0,0 0 0,0-1 0,0 0 0,0 0 0,0 0 0,0 0 0,0 2 0,0 3 0,0 1 0,0 3 0,2 2 0,-1-8 0,3 1 0,-3-8 0,2 2 0,1 2 0,4 6 0,3 6 0,6 6 0,2 2 0,-1-3 0,-4-5 0,-3-7 0,-4-5 0,0-2 0,-1-2 0,0-3 0,1 0 0,-1-2 0,-2 1 0,0 0 0,4-2 0,3-3 0,2 0 0,-1 0 0,-3 1 0,-4 5 0,-2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2:01:28.827"/>
    </inkml:context>
    <inkml:brush xml:id="br0">
      <inkml:brushProperty name="width" value="0.05" units="cm"/>
      <inkml:brushProperty name="height" value="0.05" units="cm"/>
      <inkml:brushProperty name="color" value="#FFFFFF"/>
    </inkml:brush>
  </inkml:definitions>
  <inkml:trace contextRef="#ctx0" brushRef="#br0">0 0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2:05:44.625"/>
    </inkml:context>
    <inkml:brush xml:id="br0">
      <inkml:brushProperty name="width" value="0.08571" units="cm"/>
      <inkml:brushProperty name="height" value="0.08571" units="cm"/>
      <inkml:brushProperty name="color" value="#FFFFFF"/>
    </inkml:brush>
  </inkml:definitions>
  <inkml:trace contextRef="#ctx0" brushRef="#br0">1 1140 8027,'43'5'0,"5"0"0,2 2 0,7 5 0,1 2 0,6 3 0,7 0 0,9 2 0,0 0 0,-2-5 0,6 3 0,8-3 0,-5-3 0,3 1 0,1-4 0,-12-1 0,3 0 0,-10-2 0,1 0 0,-11-4 0,11 2 0,-7-5 0,-7-5 0,-1-8 0,-4-11 0,0-8 0,-4-3 0,-4-8 0,-8-5 0,-4-4 0,-8-7 0,-4-4 0,-5-5 0,-4-4 0,-6-2 0,-3-4 0,-1-3 0,-2 2 0,-1 1 0,0 8 0,0 8 0,-4 0 0,-1 11 0,-4 1 0,-11-7 0,-6 5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2:05:45.580"/>
    </inkml:context>
    <inkml:brush xml:id="br0">
      <inkml:brushProperty name="width" value="0.08571" units="cm"/>
      <inkml:brushProperty name="height" value="0.08571" units="cm"/>
      <inkml:brushProperty name="color" value="#FFFFFF"/>
    </inkml:brush>
  </inkml:definitions>
  <inkml:trace contextRef="#ctx0" brushRef="#br0">65 439 8027,'62'4'0,"9"1"0,-7-1 0,18 2 0,15 6 0,-44-8 0,2 0 0,4 1 0,1 0 0,0-1 0,1 0 0,1-1 0,0 0 0,1-1 0,-1 1 0,-7-2 0,-2 1 0,0-2 0,-2 0 0,47-7 0,-45 1 0,1 0 0,-3-1 0,-3-3 0,29-12 0,-9-1 0,-12-5 0,0-2 0,-10-1 0,-14 3 0,-10 3 0,-8-2 0,-10 3 0,-4 1 0,-9 1 0,-13 2 0,-16 1 0,-7-1 0,-4 4 0,-2-4 0,-6 1 0,1 1 0,-8-1 0,-7 5 0,-8 0 0,-5 6 0,-2 4 0,-6 4 0,41 1 0,1-1 0,-47 3 0,44 2 0,1 3 0,-37 13 0,-4 5 0,44-12 0,1 1 0,-44 15 0,3 1 0,17-3 0,6-2 0,10-3 0,4 0 0,9-4 0,15-2 0,5-5 0,11 0 0,5-3 0,5 0 0,1-1 0,1-1 0,0 3 0,0 0 0,0 1 0,4 1 0,3 2 0,6 3 0,12 2 0,8 4 0,19 9 0,14 6 0,13 6 0,-34-20 0,3 1 0,4 2 0,2 0 0,2 3 0,0-1 0,-1 0 0,0 0 0,-1-1 0,-1 0 0,-3-1 0,0-2 0,1 1 0,2 0 0,7 5 0,0-1 0,-4-2 0,1-1 0,2 0 0,0 0 0,-4-3 0,-1-2 0,-4-3 0,-1 0 0,3 1 0,0 1 0,40 17 0,-45-18 0,0 0 0,43 20 0,-20-3 0,-8-2 0,-12-2 0,-5 3 0,-11-2 0,-6 9 0,-10 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2:05:47.928"/>
    </inkml:context>
    <inkml:brush xml:id="br0">
      <inkml:brushProperty name="width" value="0.08571" units="cm"/>
      <inkml:brushProperty name="height" value="0.08571" units="cm"/>
      <inkml:brushProperty name="color" value="#FFFFFF"/>
    </inkml:brush>
  </inkml:definitions>
  <inkml:trace contextRef="#ctx0" brushRef="#br0">2671 637 8027,'-37'30'0,"32"-2"0,34 1 0,23 11 0,4 7 0,4 10 0,-1 3 0,0 3 0,-3 1 0,-6-1 0,-12-6 0,-5 0 0,-8-7 0,-2 4 0,-6-4 0,-7-3 0,-5 0 0,-18-3 0,-15 3 0,-37 3 0,22-28 0,-6-2 0,-15 7 0,-4-1 0,-2-2 0,-1-1 0,-10 2 0,-3-1-132,-2-2 1,-2-2 0,-5 1 0,-1-2 131,28-5 0,0-1 0,0 1 0,-1-2 0,-1 0 0,0 0 0,-2 1 0,0 0 0,1-1 0,-23 4 0,2 1 0,0-1 0,1 1 0,5-1 0,0 2 0,-6 3 0,1 1 0,6 0 0,2 1 0,2 0 0,4 1 0,14-2 0,3 0 0,3-1 0,4 0 0,-26 14 0,0 1 0,17-6 0,3-2 0,15-9 0,16-7 0,23-19 0,24-15 0,25-19 0,29-23 0,-32 29 0,1 0 0,2-4 0,2 0 0,2-1 0,1-1 0,2 0 0,0 0 0,1-1 0,-1 0 0,3 1 0,-1 0 0,2-1 0,-1 0 0,2 0 0,0 1 0,0-1 0,0 1 0,0 0 0,0-1 0,-1 0 0,1 0 0,1 1 0,0 0 0,-2-1 0,1 0 0,1 1 0,0 0 0,-2-1 0,0 0 0,0 2 0,-1 0 0,-8 5 0,-1 0 131,-3 2 0,-1 0 1,-3 2-1,0 1-131,3-3 0,-1 0 0,35-31 0,-9 3 0,-5 5 0,-19 7 0,-3 4 0,-14-1 0,1-4 0,-10 2 0,-7 6 0,-5-4 0,-4 4 0,-7 0 0,-5 9 0,-5-2 0,-4-1 0,1 6 0,2 4 0,3 6 0,2 11 0,-4 2 0,-3 7 0,-4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2:05:48.466"/>
    </inkml:context>
    <inkml:brush xml:id="br0">
      <inkml:brushProperty name="width" value="0.08571" units="cm"/>
      <inkml:brushProperty name="height" value="0.08571" units="cm"/>
      <inkml:brushProperty name="color" value="#FFFFFF"/>
    </inkml:brush>
  </inkml:definitions>
  <inkml:trace contextRef="#ctx0" brushRef="#br0">0 0 8027,'0'0'0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6FB2-21DE-1540-8193-E0398EDA364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4393AD-5C8B-4549-BCD7-836114C459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C1DB891-CE61-3640-99D1-15B3A5BC2C7D}"/>
              </a:ext>
            </a:extLst>
          </p:cNvPr>
          <p:cNvSpPr>
            <a:spLocks noGrp="1"/>
          </p:cNvSpPr>
          <p:nvPr>
            <p:ph type="dt" sz="half" idx="10"/>
          </p:nvPr>
        </p:nvSpPr>
        <p:spPr/>
        <p:txBody>
          <a:bodyPr/>
          <a:lstStyle/>
          <a:p>
            <a:fld id="{FBAFEDCF-7FCD-A247-B754-322594C674E6}" type="datetimeFigureOut">
              <a:rPr lang="en-US" smtClean="0"/>
              <a:t>1/26/23</a:t>
            </a:fld>
            <a:endParaRPr lang="en-US"/>
          </a:p>
        </p:txBody>
      </p:sp>
      <p:sp>
        <p:nvSpPr>
          <p:cNvPr id="5" name="Footer Placeholder 4">
            <a:extLst>
              <a:ext uri="{FF2B5EF4-FFF2-40B4-BE49-F238E27FC236}">
                <a16:creationId xmlns:a16="http://schemas.microsoft.com/office/drawing/2014/main" id="{6A46B8B6-9D7E-DC45-BCB9-8A40F0EC4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4A1D9-6739-5449-A037-1A82D1406B2A}"/>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898096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3665-E257-0F4D-8473-2FE900941A7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96C3CE-A7D8-D948-B487-10867B41B36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D74F6F-BC16-884B-BA75-AB4070EA88EF}"/>
              </a:ext>
            </a:extLst>
          </p:cNvPr>
          <p:cNvSpPr>
            <a:spLocks noGrp="1"/>
          </p:cNvSpPr>
          <p:nvPr>
            <p:ph type="dt" sz="half" idx="10"/>
          </p:nvPr>
        </p:nvSpPr>
        <p:spPr/>
        <p:txBody>
          <a:bodyPr/>
          <a:lstStyle/>
          <a:p>
            <a:fld id="{FBAFEDCF-7FCD-A247-B754-322594C674E6}" type="datetimeFigureOut">
              <a:rPr lang="en-US" smtClean="0"/>
              <a:t>1/26/23</a:t>
            </a:fld>
            <a:endParaRPr lang="en-US"/>
          </a:p>
        </p:txBody>
      </p:sp>
      <p:sp>
        <p:nvSpPr>
          <p:cNvPr id="5" name="Footer Placeholder 4">
            <a:extLst>
              <a:ext uri="{FF2B5EF4-FFF2-40B4-BE49-F238E27FC236}">
                <a16:creationId xmlns:a16="http://schemas.microsoft.com/office/drawing/2014/main" id="{3AC99601-2F12-044C-9D88-82F67EA5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4D98F-C7E0-8644-91CA-7E451BF6925B}"/>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247679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3F6F43-1C94-6044-A949-97259A656E8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58058FC-EE89-734B-9E5B-121418B740E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1350DD-41AD-0148-97B8-77B7DD7E9E33}"/>
              </a:ext>
            </a:extLst>
          </p:cNvPr>
          <p:cNvSpPr>
            <a:spLocks noGrp="1"/>
          </p:cNvSpPr>
          <p:nvPr>
            <p:ph type="dt" sz="half" idx="10"/>
          </p:nvPr>
        </p:nvSpPr>
        <p:spPr/>
        <p:txBody>
          <a:bodyPr/>
          <a:lstStyle/>
          <a:p>
            <a:fld id="{FBAFEDCF-7FCD-A247-B754-322594C674E6}" type="datetimeFigureOut">
              <a:rPr lang="en-US" smtClean="0"/>
              <a:t>1/26/23</a:t>
            </a:fld>
            <a:endParaRPr lang="en-US"/>
          </a:p>
        </p:txBody>
      </p:sp>
      <p:sp>
        <p:nvSpPr>
          <p:cNvPr id="5" name="Footer Placeholder 4">
            <a:extLst>
              <a:ext uri="{FF2B5EF4-FFF2-40B4-BE49-F238E27FC236}">
                <a16:creationId xmlns:a16="http://schemas.microsoft.com/office/drawing/2014/main" id="{8EBCEE5F-EA07-0743-9744-F574707E0C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43F33-E68A-A84D-A5D7-5C612B6BBDE5}"/>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00259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8F25-9785-5347-87D8-FA445E7A59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56B47E6-E867-4B43-BEE7-FB1298170A8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2EBBF9-C847-4747-B000-8D144D0F2BE2}"/>
              </a:ext>
            </a:extLst>
          </p:cNvPr>
          <p:cNvSpPr>
            <a:spLocks noGrp="1"/>
          </p:cNvSpPr>
          <p:nvPr>
            <p:ph type="dt" sz="half" idx="10"/>
          </p:nvPr>
        </p:nvSpPr>
        <p:spPr/>
        <p:txBody>
          <a:bodyPr/>
          <a:lstStyle/>
          <a:p>
            <a:fld id="{FBAFEDCF-7FCD-A247-B754-322594C674E6}" type="datetimeFigureOut">
              <a:rPr lang="en-US" smtClean="0"/>
              <a:t>1/26/23</a:t>
            </a:fld>
            <a:endParaRPr lang="en-US"/>
          </a:p>
        </p:txBody>
      </p:sp>
      <p:sp>
        <p:nvSpPr>
          <p:cNvPr id="5" name="Footer Placeholder 4">
            <a:extLst>
              <a:ext uri="{FF2B5EF4-FFF2-40B4-BE49-F238E27FC236}">
                <a16:creationId xmlns:a16="http://schemas.microsoft.com/office/drawing/2014/main" id="{9C04525B-8459-E044-A058-9561B20C3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C34D3-1802-E443-A6D3-4FCA6F0B8446}"/>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41168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F93B4-3ED8-7E42-9633-4056EF4B8FE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E9D81E5-EEFF-F840-AEC9-A2AABA1C3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6888E6C-6136-944C-A16E-1AB5A552471E}"/>
              </a:ext>
            </a:extLst>
          </p:cNvPr>
          <p:cNvSpPr>
            <a:spLocks noGrp="1"/>
          </p:cNvSpPr>
          <p:nvPr>
            <p:ph type="dt" sz="half" idx="10"/>
          </p:nvPr>
        </p:nvSpPr>
        <p:spPr/>
        <p:txBody>
          <a:bodyPr/>
          <a:lstStyle/>
          <a:p>
            <a:fld id="{FBAFEDCF-7FCD-A247-B754-322594C674E6}" type="datetimeFigureOut">
              <a:rPr lang="en-US" smtClean="0"/>
              <a:t>1/26/23</a:t>
            </a:fld>
            <a:endParaRPr lang="en-US"/>
          </a:p>
        </p:txBody>
      </p:sp>
      <p:sp>
        <p:nvSpPr>
          <p:cNvPr id="5" name="Footer Placeholder 4">
            <a:extLst>
              <a:ext uri="{FF2B5EF4-FFF2-40B4-BE49-F238E27FC236}">
                <a16:creationId xmlns:a16="http://schemas.microsoft.com/office/drawing/2014/main" id="{241F11AE-018D-E048-8E96-DB48285CE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C4251-FDD0-A64A-81EE-6915B26DE0B4}"/>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35275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802AE-0918-4845-81B1-5439581AFE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9ED5D34-1D86-6F46-B699-16A26802A7B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7F30E6A-A36B-7D46-95A6-A42E3B28BA9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0B0B2C2-9DF6-9849-805E-9BC726DAF7DA}"/>
              </a:ext>
            </a:extLst>
          </p:cNvPr>
          <p:cNvSpPr>
            <a:spLocks noGrp="1"/>
          </p:cNvSpPr>
          <p:nvPr>
            <p:ph type="dt" sz="half" idx="10"/>
          </p:nvPr>
        </p:nvSpPr>
        <p:spPr/>
        <p:txBody>
          <a:bodyPr/>
          <a:lstStyle/>
          <a:p>
            <a:fld id="{FBAFEDCF-7FCD-A247-B754-322594C674E6}" type="datetimeFigureOut">
              <a:rPr lang="en-US" smtClean="0"/>
              <a:t>1/26/23</a:t>
            </a:fld>
            <a:endParaRPr lang="en-US"/>
          </a:p>
        </p:txBody>
      </p:sp>
      <p:sp>
        <p:nvSpPr>
          <p:cNvPr id="6" name="Footer Placeholder 5">
            <a:extLst>
              <a:ext uri="{FF2B5EF4-FFF2-40B4-BE49-F238E27FC236}">
                <a16:creationId xmlns:a16="http://schemas.microsoft.com/office/drawing/2014/main" id="{473C0052-0C56-2640-8B9A-7E480FF591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3C09CF-2FE1-DD46-B8D5-627AB6840643}"/>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748896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FAE9-25D9-F441-BD97-D9DB8EC712F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2A0072-18B8-0B48-A91E-9F9DD38D8E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4F0A2A-13B8-AB44-A287-F1171C995D2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9FEFC56-0A41-444F-97C8-6E3361546C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2FE10C8-6F9F-4B43-B61C-5D74B92FCE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E896778-18FB-2E40-AD94-3D9FEC8349BB}"/>
              </a:ext>
            </a:extLst>
          </p:cNvPr>
          <p:cNvSpPr>
            <a:spLocks noGrp="1"/>
          </p:cNvSpPr>
          <p:nvPr>
            <p:ph type="dt" sz="half" idx="10"/>
          </p:nvPr>
        </p:nvSpPr>
        <p:spPr/>
        <p:txBody>
          <a:bodyPr/>
          <a:lstStyle/>
          <a:p>
            <a:fld id="{FBAFEDCF-7FCD-A247-B754-322594C674E6}" type="datetimeFigureOut">
              <a:rPr lang="en-US" smtClean="0"/>
              <a:t>1/26/23</a:t>
            </a:fld>
            <a:endParaRPr lang="en-US"/>
          </a:p>
        </p:txBody>
      </p:sp>
      <p:sp>
        <p:nvSpPr>
          <p:cNvPr id="8" name="Footer Placeholder 7">
            <a:extLst>
              <a:ext uri="{FF2B5EF4-FFF2-40B4-BE49-F238E27FC236}">
                <a16:creationId xmlns:a16="http://schemas.microsoft.com/office/drawing/2014/main" id="{ECDEA0BF-ADB3-6E45-8B81-5209DC4D96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06B1AC-6D7A-2744-A5A6-E7D79FEC255A}"/>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37804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FD60-30D6-8240-B784-464ECD666EB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4126624-78C1-8A40-A111-9440BB912A59}"/>
              </a:ext>
            </a:extLst>
          </p:cNvPr>
          <p:cNvSpPr>
            <a:spLocks noGrp="1"/>
          </p:cNvSpPr>
          <p:nvPr>
            <p:ph type="dt" sz="half" idx="10"/>
          </p:nvPr>
        </p:nvSpPr>
        <p:spPr/>
        <p:txBody>
          <a:bodyPr/>
          <a:lstStyle/>
          <a:p>
            <a:fld id="{FBAFEDCF-7FCD-A247-B754-322594C674E6}" type="datetimeFigureOut">
              <a:rPr lang="en-US" smtClean="0"/>
              <a:t>1/26/23</a:t>
            </a:fld>
            <a:endParaRPr lang="en-US"/>
          </a:p>
        </p:txBody>
      </p:sp>
      <p:sp>
        <p:nvSpPr>
          <p:cNvPr id="4" name="Footer Placeholder 3">
            <a:extLst>
              <a:ext uri="{FF2B5EF4-FFF2-40B4-BE49-F238E27FC236}">
                <a16:creationId xmlns:a16="http://schemas.microsoft.com/office/drawing/2014/main" id="{2E2AC820-E96D-8C46-95D9-9E1A3DDF7F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EB1E49-1F32-7C41-9B80-750857EE845D}"/>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378315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E957AA-7484-5943-B033-131C93AB089C}"/>
              </a:ext>
            </a:extLst>
          </p:cNvPr>
          <p:cNvSpPr>
            <a:spLocks noGrp="1"/>
          </p:cNvSpPr>
          <p:nvPr>
            <p:ph type="dt" sz="half" idx="10"/>
          </p:nvPr>
        </p:nvSpPr>
        <p:spPr/>
        <p:txBody>
          <a:bodyPr/>
          <a:lstStyle/>
          <a:p>
            <a:fld id="{FBAFEDCF-7FCD-A247-B754-322594C674E6}" type="datetimeFigureOut">
              <a:rPr lang="en-US" smtClean="0"/>
              <a:t>1/26/23</a:t>
            </a:fld>
            <a:endParaRPr lang="en-US"/>
          </a:p>
        </p:txBody>
      </p:sp>
      <p:sp>
        <p:nvSpPr>
          <p:cNvPr id="3" name="Footer Placeholder 2">
            <a:extLst>
              <a:ext uri="{FF2B5EF4-FFF2-40B4-BE49-F238E27FC236}">
                <a16:creationId xmlns:a16="http://schemas.microsoft.com/office/drawing/2014/main" id="{AC45D009-A128-CB49-9DE1-1185F08911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BA335B-DBDE-774C-B399-DBF518BB1EA9}"/>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216148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3107-AEE2-8B49-9EE9-7AF87C0B5F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FFF5D0F-DB71-0644-B36C-AA991AB21A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D052E0B-1A05-B34C-BE6E-FC86FB349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09D327-9DA8-FB41-B174-F008ADBC2D3C}"/>
              </a:ext>
            </a:extLst>
          </p:cNvPr>
          <p:cNvSpPr>
            <a:spLocks noGrp="1"/>
          </p:cNvSpPr>
          <p:nvPr>
            <p:ph type="dt" sz="half" idx="10"/>
          </p:nvPr>
        </p:nvSpPr>
        <p:spPr/>
        <p:txBody>
          <a:bodyPr/>
          <a:lstStyle/>
          <a:p>
            <a:fld id="{FBAFEDCF-7FCD-A247-B754-322594C674E6}" type="datetimeFigureOut">
              <a:rPr lang="en-US" smtClean="0"/>
              <a:t>1/26/23</a:t>
            </a:fld>
            <a:endParaRPr lang="en-US"/>
          </a:p>
        </p:txBody>
      </p:sp>
      <p:sp>
        <p:nvSpPr>
          <p:cNvPr id="6" name="Footer Placeholder 5">
            <a:extLst>
              <a:ext uri="{FF2B5EF4-FFF2-40B4-BE49-F238E27FC236}">
                <a16:creationId xmlns:a16="http://schemas.microsoft.com/office/drawing/2014/main" id="{0501EE33-9DFB-4E45-AF0D-F2933486CD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6EEE8-3C3A-0344-BEDC-C7384BA4B0C9}"/>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81307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853F-DBF5-F942-837E-0EDEADD19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5937C77-AF82-6C4A-8F3A-15DFC9C390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B51EB2-BBA6-1B46-BE35-E9083B29E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0A7C17-0D73-CA44-B018-015618858EA5}"/>
              </a:ext>
            </a:extLst>
          </p:cNvPr>
          <p:cNvSpPr>
            <a:spLocks noGrp="1"/>
          </p:cNvSpPr>
          <p:nvPr>
            <p:ph type="dt" sz="half" idx="10"/>
          </p:nvPr>
        </p:nvSpPr>
        <p:spPr/>
        <p:txBody>
          <a:bodyPr/>
          <a:lstStyle/>
          <a:p>
            <a:fld id="{FBAFEDCF-7FCD-A247-B754-322594C674E6}" type="datetimeFigureOut">
              <a:rPr lang="en-US" smtClean="0"/>
              <a:t>1/26/23</a:t>
            </a:fld>
            <a:endParaRPr lang="en-US"/>
          </a:p>
        </p:txBody>
      </p:sp>
      <p:sp>
        <p:nvSpPr>
          <p:cNvPr id="6" name="Footer Placeholder 5">
            <a:extLst>
              <a:ext uri="{FF2B5EF4-FFF2-40B4-BE49-F238E27FC236}">
                <a16:creationId xmlns:a16="http://schemas.microsoft.com/office/drawing/2014/main" id="{4D235FE3-43A2-FB4B-9BB7-1AE077E42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76C31-451E-7A47-93DF-5C5C90784CB5}"/>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91346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754004-C968-7744-9A3F-BA39BD80D7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F006D8-E89C-4149-B4D3-210C91BF2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DA959A-2D34-4C46-94E9-CA9F7DE82B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FEDCF-7FCD-A247-B754-322594C674E6}" type="datetimeFigureOut">
              <a:rPr lang="en-US" smtClean="0"/>
              <a:t>1/26/23</a:t>
            </a:fld>
            <a:endParaRPr lang="en-US"/>
          </a:p>
        </p:txBody>
      </p:sp>
      <p:sp>
        <p:nvSpPr>
          <p:cNvPr id="5" name="Footer Placeholder 4">
            <a:extLst>
              <a:ext uri="{FF2B5EF4-FFF2-40B4-BE49-F238E27FC236}">
                <a16:creationId xmlns:a16="http://schemas.microsoft.com/office/drawing/2014/main" id="{BE94BA84-903B-794C-B5F0-9C5F26215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932671-7106-1548-86FF-AD02066A9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89D5C-23D0-104E-B9AE-89C1357CBDF7}" type="slidenum">
              <a:rPr lang="en-US" smtClean="0"/>
              <a:t>‹#›</a:t>
            </a:fld>
            <a:endParaRPr lang="en-US"/>
          </a:p>
        </p:txBody>
      </p:sp>
    </p:spTree>
    <p:extLst>
      <p:ext uri="{BB962C8B-B14F-4D97-AF65-F5344CB8AC3E}">
        <p14:creationId xmlns:p14="http://schemas.microsoft.com/office/powerpoint/2010/main" val="328473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ah@ili-energ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12.png"/><Relationship Id="rId26" Type="http://schemas.openxmlformats.org/officeDocument/2006/relationships/image" Target="../media/image16.png"/><Relationship Id="rId39" Type="http://schemas.openxmlformats.org/officeDocument/2006/relationships/customXml" Target="../ink/ink18.xml"/><Relationship Id="rId21" Type="http://schemas.openxmlformats.org/officeDocument/2006/relationships/customXml" Target="../ink/ink9.xml"/><Relationship Id="rId34" Type="http://schemas.openxmlformats.org/officeDocument/2006/relationships/image" Target="../media/image20.png"/><Relationship Id="rId42" Type="http://schemas.openxmlformats.org/officeDocument/2006/relationships/customXml" Target="../ink/ink20.xml"/><Relationship Id="rId47" Type="http://schemas.openxmlformats.org/officeDocument/2006/relationships/image" Target="../media/image26.png"/><Relationship Id="rId7" Type="http://schemas.openxmlformats.org/officeDocument/2006/relationships/image" Target="../media/image7.png"/><Relationship Id="rId2" Type="http://schemas.openxmlformats.org/officeDocument/2006/relationships/customXml" Target="../ink/ink1.xml"/><Relationship Id="rId16" Type="http://schemas.openxmlformats.org/officeDocument/2006/relationships/image" Target="../media/image11.png"/><Relationship Id="rId29"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9.png"/><Relationship Id="rId24" Type="http://schemas.openxmlformats.org/officeDocument/2006/relationships/image" Target="../media/image15.png"/><Relationship Id="rId32" Type="http://schemas.openxmlformats.org/officeDocument/2006/relationships/image" Target="../media/image19.png"/><Relationship Id="rId37" Type="http://schemas.openxmlformats.org/officeDocument/2006/relationships/customXml" Target="../ink/ink17.xml"/><Relationship Id="rId40" Type="http://schemas.openxmlformats.org/officeDocument/2006/relationships/image" Target="../media/image23.png"/><Relationship Id="rId45"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7.png"/><Relationship Id="rId36" Type="http://schemas.openxmlformats.org/officeDocument/2006/relationships/image" Target="../media/image21.png"/><Relationship Id="rId10" Type="http://schemas.openxmlformats.org/officeDocument/2006/relationships/customXml" Target="../ink/ink4.xml"/><Relationship Id="rId19" Type="http://schemas.openxmlformats.org/officeDocument/2006/relationships/customXml" Target="../ink/ink8.xml"/><Relationship Id="rId31" Type="http://schemas.openxmlformats.org/officeDocument/2006/relationships/customXml" Target="../ink/ink14.xml"/><Relationship Id="rId44" Type="http://schemas.openxmlformats.org/officeDocument/2006/relationships/customXml" Target="../ink/ink21.xml"/><Relationship Id="rId9" Type="http://schemas.openxmlformats.org/officeDocument/2006/relationships/image" Target="../media/image8.png"/><Relationship Id="rId14" Type="http://schemas.openxmlformats.org/officeDocument/2006/relationships/image" Target="../media/image5.jpg"/><Relationship Id="rId22" Type="http://schemas.openxmlformats.org/officeDocument/2006/relationships/image" Target="../media/image14.png"/><Relationship Id="rId27" Type="http://schemas.openxmlformats.org/officeDocument/2006/relationships/customXml" Target="../ink/ink12.xml"/><Relationship Id="rId30" Type="http://schemas.openxmlformats.org/officeDocument/2006/relationships/image" Target="../media/image18.png"/><Relationship Id="rId35" Type="http://schemas.openxmlformats.org/officeDocument/2006/relationships/customXml" Target="../ink/ink16.xml"/><Relationship Id="rId43" Type="http://schemas.openxmlformats.org/officeDocument/2006/relationships/image" Target="../media/image24.png"/><Relationship Id="rId8" Type="http://schemas.openxmlformats.org/officeDocument/2006/relationships/customXml" Target="../ink/ink3.xml"/><Relationship Id="rId12" Type="http://schemas.openxmlformats.org/officeDocument/2006/relationships/customXml" Target="../ink/ink5.xml"/><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22.png"/><Relationship Id="rId46" Type="http://schemas.openxmlformats.org/officeDocument/2006/relationships/customXml" Target="../ink/ink22.xml"/><Relationship Id="rId20" Type="http://schemas.openxmlformats.org/officeDocument/2006/relationships/image" Target="../media/image13.png"/><Relationship Id="rId41" Type="http://schemas.openxmlformats.org/officeDocument/2006/relationships/customXml" Target="../ink/ink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7780D-1E74-EF42-A0B3-D2AD177F79E3}"/>
              </a:ext>
            </a:extLst>
          </p:cNvPr>
          <p:cNvSpPr>
            <a:spLocks noGrp="1"/>
          </p:cNvSpPr>
          <p:nvPr>
            <p:ph type="ctrTitle"/>
          </p:nvPr>
        </p:nvSpPr>
        <p:spPr/>
        <p:txBody>
          <a:bodyPr/>
          <a:lstStyle/>
          <a:p>
            <a:r>
              <a:rPr lang="en-US" dirty="0"/>
              <a:t>ILI Group</a:t>
            </a:r>
          </a:p>
        </p:txBody>
      </p:sp>
      <p:sp>
        <p:nvSpPr>
          <p:cNvPr id="3" name="Subtitle 2">
            <a:extLst>
              <a:ext uri="{FF2B5EF4-FFF2-40B4-BE49-F238E27FC236}">
                <a16:creationId xmlns:a16="http://schemas.microsoft.com/office/drawing/2014/main" id="{34DD9191-03CD-A348-B355-08ACF75C2395}"/>
              </a:ext>
            </a:extLst>
          </p:cNvPr>
          <p:cNvSpPr>
            <a:spLocks noGrp="1"/>
          </p:cNvSpPr>
          <p:nvPr>
            <p:ph type="subTitle" idx="1"/>
          </p:nvPr>
        </p:nvSpPr>
        <p:spPr/>
        <p:txBody>
          <a:bodyPr/>
          <a:lstStyle/>
          <a:p>
            <a:endParaRPr lang="en-US" dirty="0"/>
          </a:p>
          <a:p>
            <a:r>
              <a:rPr lang="en-US" dirty="0" err="1"/>
              <a:t>Flemyland</a:t>
            </a:r>
            <a:r>
              <a:rPr lang="en-US" dirty="0"/>
              <a:t> Energy Storage Project</a:t>
            </a:r>
          </a:p>
          <a:p>
            <a:r>
              <a:rPr lang="en-US" dirty="0"/>
              <a:t>Presentation &amp; Q&amp;A</a:t>
            </a:r>
          </a:p>
        </p:txBody>
      </p:sp>
      <p:sp>
        <p:nvSpPr>
          <p:cNvPr id="5" name="TextBox 4">
            <a:extLst>
              <a:ext uri="{FF2B5EF4-FFF2-40B4-BE49-F238E27FC236}">
                <a16:creationId xmlns:a16="http://schemas.microsoft.com/office/drawing/2014/main" id="{A5FAAB0A-304F-6442-B7A3-9E08FA4036C7}"/>
              </a:ext>
            </a:extLst>
          </p:cNvPr>
          <p:cNvSpPr txBox="1"/>
          <p:nvPr/>
        </p:nvSpPr>
        <p:spPr>
          <a:xfrm>
            <a:off x="769434" y="5058072"/>
            <a:ext cx="4360127" cy="1754326"/>
          </a:xfrm>
          <a:prstGeom prst="rect">
            <a:avLst/>
          </a:prstGeom>
          <a:noFill/>
        </p:spPr>
        <p:txBody>
          <a:bodyPr wrap="square" rtlCol="0">
            <a:spAutoFit/>
          </a:bodyPr>
          <a:lstStyle/>
          <a:p>
            <a:r>
              <a:rPr lang="en-US" dirty="0"/>
              <a:t>Greig Templeton - Planning Manager</a:t>
            </a:r>
          </a:p>
          <a:p>
            <a:r>
              <a:rPr lang="en-US" dirty="0"/>
              <a:t>gt@ili-energy.com</a:t>
            </a:r>
          </a:p>
          <a:p>
            <a:r>
              <a:rPr lang="en-US" dirty="0"/>
              <a:t>Andrew Hughes – PR &amp; Media Manager</a:t>
            </a:r>
          </a:p>
          <a:p>
            <a:r>
              <a:rPr lang="en-US" dirty="0">
                <a:hlinkClick r:id="rId2"/>
              </a:rPr>
              <a:t>ah@ili-energy.com</a:t>
            </a:r>
            <a:r>
              <a:rPr lang="en-US" dirty="0"/>
              <a:t> </a:t>
            </a:r>
          </a:p>
          <a:p>
            <a:r>
              <a:rPr lang="en-US" dirty="0"/>
              <a:t>07456 539239</a:t>
            </a:r>
          </a:p>
          <a:p>
            <a:r>
              <a:rPr lang="en-US" dirty="0"/>
              <a:t>			</a:t>
            </a:r>
          </a:p>
        </p:txBody>
      </p:sp>
      <p:pic>
        <p:nvPicPr>
          <p:cNvPr id="6" name="Picture 5" descr="A close up of a logo&#10;&#10;Description automatically generated">
            <a:extLst>
              <a:ext uri="{FF2B5EF4-FFF2-40B4-BE49-F238E27FC236}">
                <a16:creationId xmlns:a16="http://schemas.microsoft.com/office/drawing/2014/main" id="{03918CE3-BB89-9845-B018-11E252BD9D4E}"/>
              </a:ext>
            </a:extLst>
          </p:cNvPr>
          <p:cNvPicPr>
            <a:picLocks noChangeAspect="1"/>
          </p:cNvPicPr>
          <p:nvPr/>
        </p:nvPicPr>
        <p:blipFill>
          <a:blip r:embed="rId3"/>
          <a:stretch>
            <a:fillRect/>
          </a:stretch>
        </p:blipFill>
        <p:spPr>
          <a:xfrm>
            <a:off x="4002881" y="1185344"/>
            <a:ext cx="4186238" cy="2227079"/>
          </a:xfrm>
          <a:prstGeom prst="rect">
            <a:avLst/>
          </a:prstGeom>
        </p:spPr>
      </p:pic>
      <p:sp>
        <p:nvSpPr>
          <p:cNvPr id="4" name="TextBox 3">
            <a:extLst>
              <a:ext uri="{FF2B5EF4-FFF2-40B4-BE49-F238E27FC236}">
                <a16:creationId xmlns:a16="http://schemas.microsoft.com/office/drawing/2014/main" id="{3007FFEF-0F45-4820-81B2-E0092F78C165}"/>
              </a:ext>
            </a:extLst>
          </p:cNvPr>
          <p:cNvSpPr txBox="1"/>
          <p:nvPr/>
        </p:nvSpPr>
        <p:spPr>
          <a:xfrm>
            <a:off x="7861300" y="4933950"/>
            <a:ext cx="3619500" cy="923330"/>
          </a:xfrm>
          <a:prstGeom prst="rect">
            <a:avLst/>
          </a:prstGeom>
          <a:noFill/>
        </p:spPr>
        <p:txBody>
          <a:bodyPr wrap="square" rtlCol="0">
            <a:spAutoFit/>
          </a:bodyPr>
          <a:lstStyle/>
          <a:p>
            <a:r>
              <a:rPr lang="en-GB" b="1" dirty="0"/>
              <a:t>Presentation Times</a:t>
            </a:r>
          </a:p>
          <a:p>
            <a:r>
              <a:rPr lang="en-GB" dirty="0"/>
              <a:t>3.10pm, 3.45pm, 4.15pm, 4.45pm</a:t>
            </a:r>
          </a:p>
          <a:p>
            <a:r>
              <a:rPr lang="en-GB" dirty="0"/>
              <a:t>5.15pm, 5.45pm, 6.15pm, 6.45pm </a:t>
            </a:r>
          </a:p>
        </p:txBody>
      </p:sp>
    </p:spTree>
    <p:extLst>
      <p:ext uri="{BB962C8B-B14F-4D97-AF65-F5344CB8AC3E}">
        <p14:creationId xmlns:p14="http://schemas.microsoft.com/office/powerpoint/2010/main" val="217377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Substation</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fontScale="70000" lnSpcReduction="20000"/>
          </a:bodyPr>
          <a:lstStyle/>
          <a:p>
            <a:r>
              <a:rPr lang="en-GB" dirty="0"/>
              <a:t>A small site substation is proposed to house Scottish Power switchgear, site switchgear, electricity metering and control equipment and health &amp; safety equipment.</a:t>
            </a:r>
          </a:p>
          <a:p>
            <a:r>
              <a:rPr lang="en-GB" dirty="0"/>
              <a:t>This would be a prefabricated GRP building up to 13 metres by 6 metres by 3.2 metres high. The colour would be agreed with the council.</a:t>
            </a:r>
          </a:p>
        </p:txBody>
      </p:sp>
      <p:pic>
        <p:nvPicPr>
          <p:cNvPr id="4" name="Picture 3">
            <a:extLst>
              <a:ext uri="{FF2B5EF4-FFF2-40B4-BE49-F238E27FC236}">
                <a16:creationId xmlns:a16="http://schemas.microsoft.com/office/drawing/2014/main" id="{16AF103B-BDE0-1243-8035-20DF10017FAF}"/>
              </a:ext>
            </a:extLst>
          </p:cNvPr>
          <p:cNvPicPr>
            <a:picLocks noChangeAspect="1"/>
          </p:cNvPicPr>
          <p:nvPr/>
        </p:nvPicPr>
        <p:blipFill>
          <a:blip r:embed="rId2"/>
          <a:stretch>
            <a:fillRect/>
          </a:stretch>
        </p:blipFill>
        <p:spPr>
          <a:xfrm>
            <a:off x="4681221" y="746294"/>
            <a:ext cx="7472680" cy="5282953"/>
          </a:xfrm>
          <a:prstGeom prst="rect">
            <a:avLst/>
          </a:prstGeom>
        </p:spPr>
      </p:pic>
      <p:sp>
        <p:nvSpPr>
          <p:cNvPr id="3" name="Rectangle 2">
            <a:extLst>
              <a:ext uri="{FF2B5EF4-FFF2-40B4-BE49-F238E27FC236}">
                <a16:creationId xmlns:a16="http://schemas.microsoft.com/office/drawing/2014/main" id="{A4AF5A23-1D66-2541-D470-0138EDC628C5}"/>
              </a:ext>
            </a:extLst>
          </p:cNvPr>
          <p:cNvSpPr/>
          <p:nvPr/>
        </p:nvSpPr>
        <p:spPr>
          <a:xfrm>
            <a:off x="11091333" y="1003300"/>
            <a:ext cx="673100" cy="2116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716817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Fencing and Landscaping</a:t>
            </a:r>
          </a:p>
        </p:txBody>
      </p:sp>
      <p:sp>
        <p:nvSpPr>
          <p:cNvPr id="7" name="TextBox 6">
            <a:extLst>
              <a:ext uri="{FF2B5EF4-FFF2-40B4-BE49-F238E27FC236}">
                <a16:creationId xmlns:a16="http://schemas.microsoft.com/office/drawing/2014/main" id="{04276475-245F-E9C6-BBAB-0494F9B5B7E8}"/>
              </a:ext>
            </a:extLst>
          </p:cNvPr>
          <p:cNvSpPr txBox="1"/>
          <p:nvPr/>
        </p:nvSpPr>
        <p:spPr>
          <a:xfrm>
            <a:off x="584200" y="2502138"/>
            <a:ext cx="3575050" cy="1754326"/>
          </a:xfrm>
          <a:prstGeom prst="rect">
            <a:avLst/>
          </a:prstGeom>
          <a:noFill/>
        </p:spPr>
        <p:txBody>
          <a:bodyPr wrap="square">
            <a:spAutoFit/>
          </a:bodyPr>
          <a:lstStyle/>
          <a:p>
            <a:pPr marL="285750" indent="-285750">
              <a:buFont typeface="Arial" panose="020B0604020202020204" pitchFamily="34" charset="0"/>
              <a:buChar char="•"/>
            </a:pPr>
            <a:r>
              <a:rPr lang="en-GB" dirty="0"/>
              <a:t> 3m high wooden fence of 12kg/m2 would be built around the battery site.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1.2m post and wire stock fence would be built outside of that#</a:t>
            </a:r>
          </a:p>
        </p:txBody>
      </p:sp>
      <p:pic>
        <p:nvPicPr>
          <p:cNvPr id="8" name="Content Placeholder 7">
            <a:extLst>
              <a:ext uri="{FF2B5EF4-FFF2-40B4-BE49-F238E27FC236}">
                <a16:creationId xmlns:a16="http://schemas.microsoft.com/office/drawing/2014/main" id="{5E72643D-84FD-173E-CC9F-0D16C98801D0}"/>
              </a:ext>
            </a:extLst>
          </p:cNvPr>
          <p:cNvPicPr>
            <a:picLocks noGrp="1" noChangeAspect="1"/>
          </p:cNvPicPr>
          <p:nvPr>
            <p:ph idx="1"/>
          </p:nvPr>
        </p:nvPicPr>
        <p:blipFill>
          <a:blip r:embed="rId2"/>
          <a:stretch>
            <a:fillRect/>
          </a:stretch>
        </p:blipFill>
        <p:spPr>
          <a:xfrm>
            <a:off x="4802718" y="621154"/>
            <a:ext cx="7389282" cy="5223189"/>
          </a:xfrm>
        </p:spPr>
      </p:pic>
    </p:spTree>
    <p:extLst>
      <p:ext uri="{BB962C8B-B14F-4D97-AF65-F5344CB8AC3E}">
        <p14:creationId xmlns:p14="http://schemas.microsoft.com/office/powerpoint/2010/main" val="28509439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90AB71-D695-1344-A236-81C4A0ED78AA}"/>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Q&amp;A</a:t>
            </a:r>
          </a:p>
        </p:txBody>
      </p:sp>
      <p:sp>
        <p:nvSpPr>
          <p:cNvPr id="3" name="Content Placeholder 2">
            <a:extLst>
              <a:ext uri="{FF2B5EF4-FFF2-40B4-BE49-F238E27FC236}">
                <a16:creationId xmlns:a16="http://schemas.microsoft.com/office/drawing/2014/main" id="{461B7AA8-6C0F-A848-999A-70F8960F2909}"/>
              </a:ext>
            </a:extLst>
          </p:cNvPr>
          <p:cNvSpPr>
            <a:spLocks noGrp="1"/>
          </p:cNvSpPr>
          <p:nvPr>
            <p:ph idx="1"/>
          </p:nvPr>
        </p:nvSpPr>
        <p:spPr>
          <a:xfrm>
            <a:off x="1524000" y="4256436"/>
            <a:ext cx="9144000" cy="1600818"/>
          </a:xfrm>
        </p:spPr>
        <p:txBody>
          <a:bodyPr vert="horz" lIns="91440" tIns="45720" rIns="91440" bIns="45720" rtlCol="0">
            <a:normAutofit/>
          </a:bodyPr>
          <a:lstStyle/>
          <a:p>
            <a:pPr marL="0" indent="0" algn="ctr">
              <a:buNone/>
            </a:pPr>
            <a:r>
              <a:rPr lang="en-US" sz="2400" kern="1200">
                <a:solidFill>
                  <a:schemeClr val="accent1">
                    <a:lumMod val="60000"/>
                    <a:lumOff val="40000"/>
                  </a:schemeClr>
                </a:solidFill>
                <a:latin typeface="+mn-lt"/>
                <a:ea typeface="+mn-ea"/>
                <a:cs typeface="+mn-cs"/>
              </a:rPr>
              <a:t>Any questions?</a:t>
            </a:r>
          </a:p>
        </p:txBody>
      </p:sp>
      <p:cxnSp>
        <p:nvCxnSpPr>
          <p:cNvPr id="35" name="Straight Connector 34">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4113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0CC24965-1B43-8440-AE97-31FFF00D3C37}"/>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What is the project?</a:t>
            </a:r>
          </a:p>
        </p:txBody>
      </p:sp>
      <p:graphicFrame>
        <p:nvGraphicFramePr>
          <p:cNvPr id="12" name="Content Placeholder 2">
            <a:extLst>
              <a:ext uri="{FF2B5EF4-FFF2-40B4-BE49-F238E27FC236}">
                <a16:creationId xmlns:a16="http://schemas.microsoft.com/office/drawing/2014/main" id="{0B8A7C44-E748-4E65-A2C6-3200C98C39AE}"/>
              </a:ext>
            </a:extLst>
          </p:cNvPr>
          <p:cNvGraphicFramePr>
            <a:graphicFrameLocks noGrp="1"/>
          </p:cNvGraphicFramePr>
          <p:nvPr>
            <p:ph idx="1"/>
            <p:extLst>
              <p:ext uri="{D42A27DB-BD31-4B8C-83A1-F6EECF244321}">
                <p14:modId xmlns:p14="http://schemas.microsoft.com/office/powerpoint/2010/main" val="237913073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116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BA22795B-97EA-404F-AB10-F1770C32211A}"/>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Who are ILI Group?</a:t>
            </a:r>
          </a:p>
        </p:txBody>
      </p:sp>
      <p:graphicFrame>
        <p:nvGraphicFramePr>
          <p:cNvPr id="12" name="Content Placeholder 2">
            <a:extLst>
              <a:ext uri="{FF2B5EF4-FFF2-40B4-BE49-F238E27FC236}">
                <a16:creationId xmlns:a16="http://schemas.microsoft.com/office/drawing/2014/main" id="{9C2983B6-8794-4D56-AEA2-9E65EE52C91E}"/>
              </a:ext>
            </a:extLst>
          </p:cNvPr>
          <p:cNvGraphicFramePr>
            <a:graphicFrameLocks noGrp="1"/>
          </p:cNvGraphicFramePr>
          <p:nvPr>
            <p:ph idx="1"/>
            <p:extLst>
              <p:ext uri="{D42A27DB-BD31-4B8C-83A1-F6EECF244321}">
                <p14:modId xmlns:p14="http://schemas.microsoft.com/office/powerpoint/2010/main" val="14011232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491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CE373838-158D-9444-A4D2-1FAA2A1C1B0C}"/>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Why is it needed?</a:t>
            </a:r>
          </a:p>
        </p:txBody>
      </p:sp>
      <p:graphicFrame>
        <p:nvGraphicFramePr>
          <p:cNvPr id="12" name="Content Placeholder 2">
            <a:extLst>
              <a:ext uri="{FF2B5EF4-FFF2-40B4-BE49-F238E27FC236}">
                <a16:creationId xmlns:a16="http://schemas.microsoft.com/office/drawing/2014/main" id="{8C4E78DE-E262-439F-9626-2B06D18FD119}"/>
              </a:ext>
            </a:extLst>
          </p:cNvPr>
          <p:cNvGraphicFramePr>
            <a:graphicFrameLocks noGrp="1"/>
          </p:cNvGraphicFramePr>
          <p:nvPr>
            <p:ph idx="1"/>
            <p:extLst>
              <p:ext uri="{D42A27DB-BD31-4B8C-83A1-F6EECF244321}">
                <p14:modId xmlns:p14="http://schemas.microsoft.com/office/powerpoint/2010/main" val="183988766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99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5B96E91D-57FA-5C47-9B53-D04C273CAF53}"/>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Why in this Location?</a:t>
            </a:r>
          </a:p>
        </p:txBody>
      </p:sp>
      <p:graphicFrame>
        <p:nvGraphicFramePr>
          <p:cNvPr id="12" name="Content Placeholder 2">
            <a:extLst>
              <a:ext uri="{FF2B5EF4-FFF2-40B4-BE49-F238E27FC236}">
                <a16:creationId xmlns:a16="http://schemas.microsoft.com/office/drawing/2014/main" id="{5A9528DE-CF66-4E17-B937-A575F449ECB6}"/>
              </a:ext>
            </a:extLst>
          </p:cNvPr>
          <p:cNvGraphicFramePr>
            <a:graphicFrameLocks noGrp="1"/>
          </p:cNvGraphicFramePr>
          <p:nvPr>
            <p:ph idx="1"/>
            <p:extLst>
              <p:ext uri="{D42A27DB-BD31-4B8C-83A1-F6EECF244321}">
                <p14:modId xmlns:p14="http://schemas.microsoft.com/office/powerpoint/2010/main" val="399118866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546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Location Plan</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GB" sz="1700" dirty="0"/>
              <a:t>The site is located by the existing national grid substation on the B778 road around 1km north east of Kilwinning, by the </a:t>
            </a:r>
            <a:r>
              <a:rPr lang="en-GB" sz="1700" dirty="0" err="1"/>
              <a:t>Hullerhill</a:t>
            </a:r>
            <a:r>
              <a:rPr lang="en-GB" sz="1700" dirty="0"/>
              <a:t> Quarry. </a:t>
            </a:r>
          </a:p>
          <a:p>
            <a:r>
              <a:rPr lang="en-GB" sz="1700" dirty="0"/>
              <a:t>It is proposed to set back the compound generally behind the existing trees.</a:t>
            </a:r>
            <a:endParaRPr lang="en-US" sz="1700" dirty="0"/>
          </a:p>
        </p:txBody>
      </p:sp>
      <p:pic>
        <p:nvPicPr>
          <p:cNvPr id="4" name="Picture 3" descr="Map&#10;&#10;Description automatically generated">
            <a:extLst>
              <a:ext uri="{FF2B5EF4-FFF2-40B4-BE49-F238E27FC236}">
                <a16:creationId xmlns:a16="http://schemas.microsoft.com/office/drawing/2014/main" id="{59D25F86-63AD-C8D2-C44C-A9BE6FE91F5C}"/>
              </a:ext>
            </a:extLst>
          </p:cNvPr>
          <p:cNvPicPr>
            <a:picLocks noChangeAspect="1"/>
          </p:cNvPicPr>
          <p:nvPr/>
        </p:nvPicPr>
        <p:blipFill>
          <a:blip r:embed="rId2"/>
          <a:stretch>
            <a:fillRect/>
          </a:stretch>
        </p:blipFill>
        <p:spPr>
          <a:xfrm>
            <a:off x="4654295" y="696684"/>
            <a:ext cx="7540943" cy="5333745"/>
          </a:xfrm>
          <a:prstGeom prst="rect">
            <a:avLst/>
          </a:prstGeom>
        </p:spPr>
      </p:pic>
    </p:spTree>
    <p:extLst>
      <p:ext uri="{BB962C8B-B14F-4D97-AF65-F5344CB8AC3E}">
        <p14:creationId xmlns:p14="http://schemas.microsoft.com/office/powerpoint/2010/main" val="264175998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Site Layout</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US" sz="1700" dirty="0"/>
              <a:t>Energy Storage Units</a:t>
            </a:r>
          </a:p>
          <a:p>
            <a:r>
              <a:rPr lang="en-US" sz="1700" dirty="0"/>
              <a:t>Store Units</a:t>
            </a:r>
          </a:p>
          <a:p>
            <a:r>
              <a:rPr lang="en-US" sz="1700" dirty="0"/>
              <a:t>Retention pond</a:t>
            </a:r>
          </a:p>
          <a:p>
            <a:r>
              <a:rPr lang="en-US" sz="1700" dirty="0"/>
              <a:t>New Planting </a:t>
            </a:r>
            <a:r>
              <a:rPr lang="en-US" sz="1600" dirty="0"/>
              <a:t>(</a:t>
            </a:r>
            <a:r>
              <a:rPr lang="en-GB" sz="1600" dirty="0"/>
              <a:t>native broadleaves (trees and shrubs)</a:t>
            </a:r>
            <a:endParaRPr lang="en-US" sz="1600" dirty="0"/>
          </a:p>
          <a:p>
            <a:r>
              <a:rPr lang="en-US" sz="1700" dirty="0"/>
              <a:t>3m Wooden Fencing</a:t>
            </a:r>
          </a:p>
          <a:p>
            <a:r>
              <a:rPr lang="en-US" sz="1700" dirty="0"/>
              <a:t>Track</a:t>
            </a:r>
          </a:p>
          <a:p>
            <a:r>
              <a:rPr lang="en-US" sz="1700" dirty="0"/>
              <a:t>Substation Enclosure</a:t>
            </a:r>
          </a:p>
          <a:p>
            <a:r>
              <a:rPr lang="en-US" sz="1700" dirty="0"/>
              <a:t>Stock fence </a:t>
            </a:r>
          </a:p>
          <a:p>
            <a:endParaRPr lang="en-US" sz="1700" dirty="0"/>
          </a:p>
        </p:txBody>
      </p:sp>
      <p:pic>
        <p:nvPicPr>
          <p:cNvPr id="5" name="Picture 4" descr="Diagram&#10;&#10;Description automatically generated">
            <a:extLst>
              <a:ext uri="{FF2B5EF4-FFF2-40B4-BE49-F238E27FC236}">
                <a16:creationId xmlns:a16="http://schemas.microsoft.com/office/drawing/2014/main" id="{131763D3-78F6-3F2D-3023-834AD6DDAE0B}"/>
              </a:ext>
            </a:extLst>
          </p:cNvPr>
          <p:cNvPicPr>
            <a:picLocks noChangeAspect="1"/>
          </p:cNvPicPr>
          <p:nvPr/>
        </p:nvPicPr>
        <p:blipFill>
          <a:blip r:embed="rId2"/>
          <a:stretch>
            <a:fillRect/>
          </a:stretch>
        </p:blipFill>
        <p:spPr>
          <a:xfrm>
            <a:off x="4793712" y="728217"/>
            <a:ext cx="7398288" cy="5229555"/>
          </a:xfrm>
          <a:prstGeom prst="rect">
            <a:avLst/>
          </a:prstGeom>
        </p:spPr>
      </p:pic>
    </p:spTree>
    <p:extLst>
      <p:ext uri="{BB962C8B-B14F-4D97-AF65-F5344CB8AC3E}">
        <p14:creationId xmlns:p14="http://schemas.microsoft.com/office/powerpoint/2010/main" val="324942937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Energy Storage</a:t>
            </a:r>
            <a:br>
              <a:rPr lang="en-US" sz="2800" dirty="0"/>
            </a:br>
            <a:r>
              <a:rPr lang="en-US" sz="2800" dirty="0"/>
              <a:t>Units</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GB" sz="1800" dirty="0"/>
              <a:t>Batteries, inverters, transformers and control equipment will be housed in steel containers of 13 metres by 2.5 metres by 2.6 metres high. </a:t>
            </a:r>
          </a:p>
          <a:p>
            <a:r>
              <a:rPr lang="en-GB" sz="1800" dirty="0"/>
              <a:t>Solid state lithium batteries. would be used, as successfully employed on many other sites in the UK and worldwide.</a:t>
            </a:r>
          </a:p>
        </p:txBody>
      </p:sp>
      <p:pic>
        <p:nvPicPr>
          <p:cNvPr id="4" name="Picture 3" descr="Text&#10;&#10;Description automatically generated">
            <a:extLst>
              <a:ext uri="{FF2B5EF4-FFF2-40B4-BE49-F238E27FC236}">
                <a16:creationId xmlns:a16="http://schemas.microsoft.com/office/drawing/2014/main" id="{B3097B51-0901-5A88-FBFE-6F7BD7C54BEB}"/>
              </a:ext>
            </a:extLst>
          </p:cNvPr>
          <p:cNvPicPr>
            <a:picLocks noChangeAspect="1"/>
          </p:cNvPicPr>
          <p:nvPr/>
        </p:nvPicPr>
        <p:blipFill>
          <a:blip r:embed="rId2"/>
          <a:stretch>
            <a:fillRect/>
          </a:stretch>
        </p:blipFill>
        <p:spPr>
          <a:xfrm>
            <a:off x="4717690" y="623392"/>
            <a:ext cx="7398109" cy="5229428"/>
          </a:xfrm>
          <a:prstGeom prst="rect">
            <a:avLst/>
          </a:prstGeom>
        </p:spPr>
      </p:pic>
    </p:spTree>
    <p:extLst>
      <p:ext uri="{BB962C8B-B14F-4D97-AF65-F5344CB8AC3E}">
        <p14:creationId xmlns:p14="http://schemas.microsoft.com/office/powerpoint/2010/main" val="423707057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Converters &amp; Transformers</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GB" sz="1800" dirty="0"/>
              <a:t>transformers and converters are placed between the energy storage units </a:t>
            </a:r>
          </a:p>
          <a:p>
            <a:r>
              <a:rPr lang="en-GB" sz="1800" dirty="0"/>
              <a:t>The power converters are around 1.6 by 1.4 metres, by 2.6 metres tall, and transformers are around 2.7 by 2.5 metres, by 2.8 metres tall. </a:t>
            </a:r>
          </a:p>
          <a:p>
            <a:r>
              <a:rPr lang="en-GB" sz="1800" dirty="0"/>
              <a:t>The final equipment and size may vary slightly from that shown.</a:t>
            </a:r>
          </a:p>
          <a:p>
            <a:endParaRPr lang="en-GB" sz="1800" dirty="0"/>
          </a:p>
        </p:txBody>
      </p:sp>
      <p:sp>
        <p:nvSpPr>
          <p:cNvPr id="5" name="Rectangle 4">
            <a:extLst>
              <a:ext uri="{FF2B5EF4-FFF2-40B4-BE49-F238E27FC236}">
                <a16:creationId xmlns:a16="http://schemas.microsoft.com/office/drawing/2014/main" id="{CC4AAAA2-345A-4468-BF29-1288AD1DA889}"/>
              </a:ext>
            </a:extLst>
          </p:cNvPr>
          <p:cNvSpPr/>
          <p:nvPr/>
        </p:nvSpPr>
        <p:spPr>
          <a:xfrm>
            <a:off x="10985803" y="976525"/>
            <a:ext cx="827434" cy="2415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DC09FD35-AE97-380C-2C62-013A64D8D821}"/>
                  </a:ext>
                </a:extLst>
              </p14:cNvPr>
              <p14:cNvContentPartPr/>
              <p14:nvPr/>
            </p14:nvContentPartPr>
            <p14:xfrm>
              <a:off x="11086951" y="1042184"/>
              <a:ext cx="731880" cy="52920"/>
            </p14:xfrm>
          </p:contentPart>
        </mc:Choice>
        <mc:Fallback xmlns="">
          <p:pic>
            <p:nvPicPr>
              <p:cNvPr id="7" name="Ink 6">
                <a:extLst>
                  <a:ext uri="{FF2B5EF4-FFF2-40B4-BE49-F238E27FC236}">
                    <a16:creationId xmlns:a16="http://schemas.microsoft.com/office/drawing/2014/main" id="{DC09FD35-AE97-380C-2C62-013A64D8D821}"/>
                  </a:ext>
                </a:extLst>
              </p:cNvPr>
              <p:cNvPicPr/>
              <p:nvPr/>
            </p:nvPicPr>
            <p:blipFill>
              <a:blip r:embed="rId5"/>
              <a:stretch>
                <a:fillRect/>
              </a:stretch>
            </p:blipFill>
            <p:spPr>
              <a:xfrm>
                <a:off x="11077951" y="1033184"/>
                <a:ext cx="749520" cy="70560"/>
              </a:xfrm>
              <a:prstGeom prst="rect">
                <a:avLst/>
              </a:prstGeom>
            </p:spPr>
          </p:pic>
        </mc:Fallback>
      </mc:AlternateContent>
      <p:grpSp>
        <p:nvGrpSpPr>
          <p:cNvPr id="20" name="Group 19">
            <a:extLst>
              <a:ext uri="{FF2B5EF4-FFF2-40B4-BE49-F238E27FC236}">
                <a16:creationId xmlns:a16="http://schemas.microsoft.com/office/drawing/2014/main" id="{38C54E02-2910-F45E-F752-6F06B04ADA6D}"/>
              </a:ext>
            </a:extLst>
          </p:cNvPr>
          <p:cNvGrpSpPr/>
          <p:nvPr/>
        </p:nvGrpSpPr>
        <p:grpSpPr>
          <a:xfrm>
            <a:off x="11031590" y="941957"/>
            <a:ext cx="922320" cy="168840"/>
            <a:chOff x="11031590" y="941957"/>
            <a:chExt cx="922320" cy="168840"/>
          </a:xfrm>
        </p:grpSpPr>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D064331B-17C8-8D42-E30A-AFFB90F2A5B1}"/>
                    </a:ext>
                  </a:extLst>
                </p14:cNvPr>
                <p14:cNvContentPartPr/>
                <p14:nvPr/>
              </p14:nvContentPartPr>
              <p14:xfrm>
                <a:off x="11097470" y="974357"/>
                <a:ext cx="725400" cy="135360"/>
              </p14:xfrm>
            </p:contentPart>
          </mc:Choice>
          <mc:Fallback xmlns="">
            <p:pic>
              <p:nvPicPr>
                <p:cNvPr id="12" name="Ink 11">
                  <a:extLst>
                    <a:ext uri="{FF2B5EF4-FFF2-40B4-BE49-F238E27FC236}">
                      <a16:creationId xmlns:a16="http://schemas.microsoft.com/office/drawing/2014/main" id="{D064331B-17C8-8D42-E30A-AFFB90F2A5B1}"/>
                    </a:ext>
                  </a:extLst>
                </p:cNvPr>
                <p:cNvPicPr/>
                <p:nvPr/>
              </p:nvPicPr>
              <p:blipFill>
                <a:blip r:embed="rId7"/>
                <a:stretch>
                  <a:fillRect/>
                </a:stretch>
              </p:blipFill>
              <p:spPr>
                <a:xfrm>
                  <a:off x="11088830" y="965717"/>
                  <a:ext cx="7430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BEB65EC0-1BC1-E690-1EBC-6EA6AA8F3D49}"/>
                    </a:ext>
                  </a:extLst>
                </p14:cNvPr>
                <p14:cNvContentPartPr/>
                <p14:nvPr/>
              </p14:nvContentPartPr>
              <p14:xfrm>
                <a:off x="11612630" y="1057517"/>
                <a:ext cx="341280" cy="39600"/>
              </p14:xfrm>
            </p:contentPart>
          </mc:Choice>
          <mc:Fallback xmlns="">
            <p:pic>
              <p:nvPicPr>
                <p:cNvPr id="13" name="Ink 12">
                  <a:extLst>
                    <a:ext uri="{FF2B5EF4-FFF2-40B4-BE49-F238E27FC236}">
                      <a16:creationId xmlns:a16="http://schemas.microsoft.com/office/drawing/2014/main" id="{BEB65EC0-1BC1-E690-1EBC-6EA6AA8F3D49}"/>
                    </a:ext>
                  </a:extLst>
                </p:cNvPr>
                <p:cNvPicPr/>
                <p:nvPr/>
              </p:nvPicPr>
              <p:blipFill>
                <a:blip r:embed="rId9"/>
                <a:stretch>
                  <a:fillRect/>
                </a:stretch>
              </p:blipFill>
              <p:spPr>
                <a:xfrm>
                  <a:off x="11603990" y="1048517"/>
                  <a:ext cx="3589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6AFEED6A-E447-DD91-488B-12FC00E549A3}"/>
                    </a:ext>
                  </a:extLst>
                </p14:cNvPr>
                <p14:cNvContentPartPr/>
                <p14:nvPr/>
              </p14:nvContentPartPr>
              <p14:xfrm>
                <a:off x="11031590" y="941957"/>
                <a:ext cx="696600" cy="168840"/>
              </p14:xfrm>
            </p:contentPart>
          </mc:Choice>
          <mc:Fallback xmlns="">
            <p:pic>
              <p:nvPicPr>
                <p:cNvPr id="18" name="Ink 17">
                  <a:extLst>
                    <a:ext uri="{FF2B5EF4-FFF2-40B4-BE49-F238E27FC236}">
                      <a16:creationId xmlns:a16="http://schemas.microsoft.com/office/drawing/2014/main" id="{6AFEED6A-E447-DD91-488B-12FC00E549A3}"/>
                    </a:ext>
                  </a:extLst>
                </p:cNvPr>
                <p:cNvPicPr/>
                <p:nvPr/>
              </p:nvPicPr>
              <p:blipFill>
                <a:blip r:embed="rId11"/>
                <a:stretch>
                  <a:fillRect/>
                </a:stretch>
              </p:blipFill>
              <p:spPr>
                <a:xfrm>
                  <a:off x="11022950" y="932957"/>
                  <a:ext cx="714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52F22132-23EF-EDD6-70CC-3BDF8259C9B6}"/>
                    </a:ext>
                  </a:extLst>
                </p14:cNvPr>
                <p14:cNvContentPartPr/>
                <p14:nvPr/>
              </p14:nvContentPartPr>
              <p14:xfrm>
                <a:off x="11438390" y="1058597"/>
                <a:ext cx="360" cy="360"/>
              </p14:xfrm>
            </p:contentPart>
          </mc:Choice>
          <mc:Fallback xmlns="">
            <p:pic>
              <p:nvPicPr>
                <p:cNvPr id="19" name="Ink 18">
                  <a:extLst>
                    <a:ext uri="{FF2B5EF4-FFF2-40B4-BE49-F238E27FC236}">
                      <a16:creationId xmlns:a16="http://schemas.microsoft.com/office/drawing/2014/main" id="{52F22132-23EF-EDD6-70CC-3BDF8259C9B6}"/>
                    </a:ext>
                  </a:extLst>
                </p:cNvPr>
                <p:cNvPicPr/>
                <p:nvPr/>
              </p:nvPicPr>
              <p:blipFill>
                <a:blip r:embed="rId13"/>
                <a:stretch>
                  <a:fillRect/>
                </a:stretch>
              </p:blipFill>
              <p:spPr>
                <a:xfrm>
                  <a:off x="11429390" y="1049597"/>
                  <a:ext cx="18000" cy="18000"/>
                </a:xfrm>
                <a:prstGeom prst="rect">
                  <a:avLst/>
                </a:prstGeom>
              </p:spPr>
            </p:pic>
          </mc:Fallback>
        </mc:AlternateContent>
      </p:grpSp>
      <p:pic>
        <p:nvPicPr>
          <p:cNvPr id="4" name="Picture 3" descr="Diagram&#10;&#10;Description automatically generated with medium confidence">
            <a:extLst>
              <a:ext uri="{FF2B5EF4-FFF2-40B4-BE49-F238E27FC236}">
                <a16:creationId xmlns:a16="http://schemas.microsoft.com/office/drawing/2014/main" id="{53B074BB-1A88-D6F2-938F-DCFF8318EA0D}"/>
              </a:ext>
            </a:extLst>
          </p:cNvPr>
          <p:cNvPicPr>
            <a:picLocks noChangeAspect="1"/>
          </p:cNvPicPr>
          <p:nvPr/>
        </p:nvPicPr>
        <p:blipFill>
          <a:blip r:embed="rId14"/>
          <a:stretch>
            <a:fillRect/>
          </a:stretch>
        </p:blipFill>
        <p:spPr>
          <a:xfrm>
            <a:off x="4650911" y="527740"/>
            <a:ext cx="7479928" cy="5288076"/>
          </a:xfrm>
          <a:prstGeom prst="rect">
            <a:avLst/>
          </a:prstGeom>
        </p:spPr>
      </p:pic>
      <p:grpSp>
        <p:nvGrpSpPr>
          <p:cNvPr id="23" name="Group 22">
            <a:extLst>
              <a:ext uri="{FF2B5EF4-FFF2-40B4-BE49-F238E27FC236}">
                <a16:creationId xmlns:a16="http://schemas.microsoft.com/office/drawing/2014/main" id="{F7422E83-83EA-F851-50D3-ED06E28D1986}"/>
              </a:ext>
            </a:extLst>
          </p:cNvPr>
          <p:cNvGrpSpPr/>
          <p:nvPr/>
        </p:nvGrpSpPr>
        <p:grpSpPr>
          <a:xfrm>
            <a:off x="6929057" y="2438743"/>
            <a:ext cx="1384560" cy="1131480"/>
            <a:chOff x="6929057" y="2438743"/>
            <a:chExt cx="1384560" cy="1131480"/>
          </a:xfrm>
        </p:grpSpPr>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E3265223-1538-38EE-0BA8-D7809BDC537C}"/>
                    </a:ext>
                  </a:extLst>
                </p14:cNvPr>
                <p14:cNvContentPartPr/>
                <p14:nvPr/>
              </p14:nvContentPartPr>
              <p14:xfrm>
                <a:off x="7485617" y="2616223"/>
                <a:ext cx="744120" cy="489240"/>
              </p14:xfrm>
            </p:contentPart>
          </mc:Choice>
          <mc:Fallback xmlns="">
            <p:pic>
              <p:nvPicPr>
                <p:cNvPr id="8" name="Ink 7">
                  <a:extLst>
                    <a:ext uri="{FF2B5EF4-FFF2-40B4-BE49-F238E27FC236}">
                      <a16:creationId xmlns:a16="http://schemas.microsoft.com/office/drawing/2014/main" id="{E3265223-1538-38EE-0BA8-D7809BDC537C}"/>
                    </a:ext>
                  </a:extLst>
                </p:cNvPr>
                <p:cNvPicPr/>
                <p:nvPr/>
              </p:nvPicPr>
              <p:blipFill>
                <a:blip r:embed="rId16"/>
                <a:stretch>
                  <a:fillRect/>
                </a:stretch>
              </p:blipFill>
              <p:spPr>
                <a:xfrm>
                  <a:off x="7470497" y="2601103"/>
                  <a:ext cx="77472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k 8">
                  <a:extLst>
                    <a:ext uri="{FF2B5EF4-FFF2-40B4-BE49-F238E27FC236}">
                      <a16:creationId xmlns:a16="http://schemas.microsoft.com/office/drawing/2014/main" id="{68955FEC-3FBF-8A1E-E446-B05A306DF7F9}"/>
                    </a:ext>
                  </a:extLst>
                </p14:cNvPr>
                <p14:cNvContentPartPr/>
                <p14:nvPr/>
              </p14:nvContentPartPr>
              <p14:xfrm>
                <a:off x="7500737" y="2797303"/>
                <a:ext cx="812880" cy="588600"/>
              </p14:xfrm>
            </p:contentPart>
          </mc:Choice>
          <mc:Fallback xmlns="">
            <p:pic>
              <p:nvPicPr>
                <p:cNvPr id="9" name="Ink 8">
                  <a:extLst>
                    <a:ext uri="{FF2B5EF4-FFF2-40B4-BE49-F238E27FC236}">
                      <a16:creationId xmlns:a16="http://schemas.microsoft.com/office/drawing/2014/main" id="{68955FEC-3FBF-8A1E-E446-B05A306DF7F9}"/>
                    </a:ext>
                  </a:extLst>
                </p:cNvPr>
                <p:cNvPicPr/>
                <p:nvPr/>
              </p:nvPicPr>
              <p:blipFill>
                <a:blip r:embed="rId18"/>
                <a:stretch>
                  <a:fillRect/>
                </a:stretch>
              </p:blipFill>
              <p:spPr>
                <a:xfrm>
                  <a:off x="7485617" y="2782183"/>
                  <a:ext cx="843480" cy="619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50BF0B07-880A-21D8-AB12-21800401B3FF}"/>
                    </a:ext>
                  </a:extLst>
                </p14:cNvPr>
                <p14:cNvContentPartPr/>
                <p14:nvPr/>
              </p14:nvContentPartPr>
              <p14:xfrm>
                <a:off x="6929057" y="2601103"/>
                <a:ext cx="1152360" cy="896400"/>
              </p14:xfrm>
            </p:contentPart>
          </mc:Choice>
          <mc:Fallback xmlns="">
            <p:pic>
              <p:nvPicPr>
                <p:cNvPr id="11" name="Ink 10">
                  <a:extLst>
                    <a:ext uri="{FF2B5EF4-FFF2-40B4-BE49-F238E27FC236}">
                      <a16:creationId xmlns:a16="http://schemas.microsoft.com/office/drawing/2014/main" id="{50BF0B07-880A-21D8-AB12-21800401B3FF}"/>
                    </a:ext>
                  </a:extLst>
                </p:cNvPr>
                <p:cNvPicPr/>
                <p:nvPr/>
              </p:nvPicPr>
              <p:blipFill>
                <a:blip r:embed="rId20"/>
                <a:stretch>
                  <a:fillRect/>
                </a:stretch>
              </p:blipFill>
              <p:spPr>
                <a:xfrm>
                  <a:off x="6913937" y="2585983"/>
                  <a:ext cx="1182960" cy="927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8E2925DE-F8C6-E7AE-A997-34541A6B736D}"/>
                    </a:ext>
                  </a:extLst>
                </p14:cNvPr>
                <p14:cNvContentPartPr/>
                <p14:nvPr/>
              </p14:nvContentPartPr>
              <p14:xfrm>
                <a:off x="7215617" y="3230383"/>
                <a:ext cx="360" cy="360"/>
              </p14:xfrm>
            </p:contentPart>
          </mc:Choice>
          <mc:Fallback xmlns="">
            <p:pic>
              <p:nvPicPr>
                <p:cNvPr id="14" name="Ink 13">
                  <a:extLst>
                    <a:ext uri="{FF2B5EF4-FFF2-40B4-BE49-F238E27FC236}">
                      <a16:creationId xmlns:a16="http://schemas.microsoft.com/office/drawing/2014/main" id="{8E2925DE-F8C6-E7AE-A997-34541A6B736D}"/>
                    </a:ext>
                  </a:extLst>
                </p:cNvPr>
                <p:cNvPicPr/>
                <p:nvPr/>
              </p:nvPicPr>
              <p:blipFill>
                <a:blip r:embed="rId22"/>
                <a:stretch>
                  <a:fillRect/>
                </a:stretch>
              </p:blipFill>
              <p:spPr>
                <a:xfrm>
                  <a:off x="7200137" y="321490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50472770-30C6-CCD3-B143-CFC3EF288E1A}"/>
                    </a:ext>
                  </a:extLst>
                </p14:cNvPr>
                <p14:cNvContentPartPr/>
                <p14:nvPr/>
              </p14:nvContentPartPr>
              <p14:xfrm>
                <a:off x="7040657" y="2963623"/>
                <a:ext cx="918720" cy="606600"/>
              </p14:xfrm>
            </p:contentPart>
          </mc:Choice>
          <mc:Fallback xmlns="">
            <p:pic>
              <p:nvPicPr>
                <p:cNvPr id="16" name="Ink 15">
                  <a:extLst>
                    <a:ext uri="{FF2B5EF4-FFF2-40B4-BE49-F238E27FC236}">
                      <a16:creationId xmlns:a16="http://schemas.microsoft.com/office/drawing/2014/main" id="{50472770-30C6-CCD3-B143-CFC3EF288E1A}"/>
                    </a:ext>
                  </a:extLst>
                </p:cNvPr>
                <p:cNvPicPr/>
                <p:nvPr/>
              </p:nvPicPr>
              <p:blipFill>
                <a:blip r:embed="rId24"/>
                <a:stretch>
                  <a:fillRect/>
                </a:stretch>
              </p:blipFill>
              <p:spPr>
                <a:xfrm>
                  <a:off x="7025177" y="2948143"/>
                  <a:ext cx="949320" cy="637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41902B1E-E3A3-1798-3AC9-EA5C15BF376A}"/>
                    </a:ext>
                  </a:extLst>
                </p14:cNvPr>
                <p14:cNvContentPartPr/>
                <p14:nvPr/>
              </p14:nvContentPartPr>
              <p14:xfrm>
                <a:off x="7498937" y="2438743"/>
                <a:ext cx="366840" cy="401400"/>
              </p14:xfrm>
            </p:contentPart>
          </mc:Choice>
          <mc:Fallback xmlns="">
            <p:pic>
              <p:nvPicPr>
                <p:cNvPr id="17" name="Ink 16">
                  <a:extLst>
                    <a:ext uri="{FF2B5EF4-FFF2-40B4-BE49-F238E27FC236}">
                      <a16:creationId xmlns:a16="http://schemas.microsoft.com/office/drawing/2014/main" id="{41902B1E-E3A3-1798-3AC9-EA5C15BF376A}"/>
                    </a:ext>
                  </a:extLst>
                </p:cNvPr>
                <p:cNvPicPr/>
                <p:nvPr/>
              </p:nvPicPr>
              <p:blipFill>
                <a:blip r:embed="rId26"/>
                <a:stretch>
                  <a:fillRect/>
                </a:stretch>
              </p:blipFill>
              <p:spPr>
                <a:xfrm>
                  <a:off x="7483817" y="2423623"/>
                  <a:ext cx="397440" cy="432000"/>
                </a:xfrm>
                <a:prstGeom prst="rect">
                  <a:avLst/>
                </a:prstGeom>
              </p:spPr>
            </p:pic>
          </mc:Fallback>
        </mc:AlternateContent>
      </p:grpSp>
      <p:grpSp>
        <p:nvGrpSpPr>
          <p:cNvPr id="35" name="Group 34">
            <a:extLst>
              <a:ext uri="{FF2B5EF4-FFF2-40B4-BE49-F238E27FC236}">
                <a16:creationId xmlns:a16="http://schemas.microsoft.com/office/drawing/2014/main" id="{43AA54A3-2434-D966-E4F4-24511E21A22F}"/>
              </a:ext>
            </a:extLst>
          </p:cNvPr>
          <p:cNvGrpSpPr/>
          <p:nvPr/>
        </p:nvGrpSpPr>
        <p:grpSpPr>
          <a:xfrm>
            <a:off x="10632377" y="-291137"/>
            <a:ext cx="2409840" cy="608760"/>
            <a:chOff x="10632377" y="-291137"/>
            <a:chExt cx="2409840" cy="608760"/>
          </a:xfrm>
        </p:grpSpPr>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256B127B-ABDD-85E4-6659-B686ADA7C57E}"/>
                    </a:ext>
                  </a:extLst>
                </p14:cNvPr>
                <p14:cNvContentPartPr/>
                <p14:nvPr/>
              </p14:nvContentPartPr>
              <p14:xfrm>
                <a:off x="12127457" y="123583"/>
                <a:ext cx="109440" cy="32760"/>
              </p14:xfrm>
            </p:contentPart>
          </mc:Choice>
          <mc:Fallback xmlns="">
            <p:pic>
              <p:nvPicPr>
                <p:cNvPr id="21" name="Ink 20">
                  <a:extLst>
                    <a:ext uri="{FF2B5EF4-FFF2-40B4-BE49-F238E27FC236}">
                      <a16:creationId xmlns:a16="http://schemas.microsoft.com/office/drawing/2014/main" id="{256B127B-ABDD-85E4-6659-B686ADA7C57E}"/>
                    </a:ext>
                  </a:extLst>
                </p:cNvPr>
                <p:cNvPicPr/>
                <p:nvPr/>
              </p:nvPicPr>
              <p:blipFill>
                <a:blip r:embed="rId28"/>
                <a:stretch>
                  <a:fillRect/>
                </a:stretch>
              </p:blipFill>
              <p:spPr>
                <a:xfrm>
                  <a:off x="12112337" y="108103"/>
                  <a:ext cx="1396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B630CCF3-7376-00CF-F0DC-CE1FC31D2BC5}"/>
                    </a:ext>
                  </a:extLst>
                </p14:cNvPr>
                <p14:cNvContentPartPr/>
                <p14:nvPr/>
              </p14:nvContentPartPr>
              <p14:xfrm>
                <a:off x="12810017" y="-291137"/>
                <a:ext cx="232200" cy="147960"/>
              </p14:xfrm>
            </p:contentPart>
          </mc:Choice>
          <mc:Fallback xmlns="">
            <p:pic>
              <p:nvPicPr>
                <p:cNvPr id="22" name="Ink 21">
                  <a:extLst>
                    <a:ext uri="{FF2B5EF4-FFF2-40B4-BE49-F238E27FC236}">
                      <a16:creationId xmlns:a16="http://schemas.microsoft.com/office/drawing/2014/main" id="{B630CCF3-7376-00CF-F0DC-CE1FC31D2BC5}"/>
                    </a:ext>
                  </a:extLst>
                </p:cNvPr>
                <p:cNvPicPr/>
                <p:nvPr/>
              </p:nvPicPr>
              <p:blipFill>
                <a:blip r:embed="rId30"/>
                <a:stretch>
                  <a:fillRect/>
                </a:stretch>
              </p:blipFill>
              <p:spPr>
                <a:xfrm>
                  <a:off x="12794897" y="-306617"/>
                  <a:ext cx="262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98A01451-386D-D6BB-D265-AAFF27FE2EF9}"/>
                    </a:ext>
                  </a:extLst>
                </p14:cNvPr>
                <p14:cNvContentPartPr/>
                <p14:nvPr/>
              </p14:nvContentPartPr>
              <p14:xfrm>
                <a:off x="10632377" y="172903"/>
                <a:ext cx="1610280" cy="47880"/>
              </p14:xfrm>
            </p:contentPart>
          </mc:Choice>
          <mc:Fallback xmlns="">
            <p:pic>
              <p:nvPicPr>
                <p:cNvPr id="24" name="Ink 23">
                  <a:extLst>
                    <a:ext uri="{FF2B5EF4-FFF2-40B4-BE49-F238E27FC236}">
                      <a16:creationId xmlns:a16="http://schemas.microsoft.com/office/drawing/2014/main" id="{98A01451-386D-D6BB-D265-AAFF27FE2EF9}"/>
                    </a:ext>
                  </a:extLst>
                </p:cNvPr>
                <p:cNvPicPr/>
                <p:nvPr/>
              </p:nvPicPr>
              <p:blipFill>
                <a:blip r:embed="rId32"/>
                <a:stretch>
                  <a:fillRect/>
                </a:stretch>
              </p:blipFill>
              <p:spPr>
                <a:xfrm>
                  <a:off x="10616897" y="157783"/>
                  <a:ext cx="1640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Ink 24">
                  <a:extLst>
                    <a:ext uri="{FF2B5EF4-FFF2-40B4-BE49-F238E27FC236}">
                      <a16:creationId xmlns:a16="http://schemas.microsoft.com/office/drawing/2014/main" id="{A227EAE1-B22B-79A7-F862-B5137E503BC9}"/>
                    </a:ext>
                  </a:extLst>
                </p14:cNvPr>
                <p14:cNvContentPartPr/>
                <p14:nvPr/>
              </p14:nvContentPartPr>
              <p14:xfrm>
                <a:off x="10912457" y="-69737"/>
                <a:ext cx="507960" cy="372240"/>
              </p14:xfrm>
            </p:contentPart>
          </mc:Choice>
          <mc:Fallback xmlns="">
            <p:pic>
              <p:nvPicPr>
                <p:cNvPr id="25" name="Ink 24">
                  <a:extLst>
                    <a:ext uri="{FF2B5EF4-FFF2-40B4-BE49-F238E27FC236}">
                      <a16:creationId xmlns:a16="http://schemas.microsoft.com/office/drawing/2014/main" id="{A227EAE1-B22B-79A7-F862-B5137E503BC9}"/>
                    </a:ext>
                  </a:extLst>
                </p:cNvPr>
                <p:cNvPicPr/>
                <p:nvPr/>
              </p:nvPicPr>
              <p:blipFill>
                <a:blip r:embed="rId34"/>
                <a:stretch>
                  <a:fillRect/>
                </a:stretch>
              </p:blipFill>
              <p:spPr>
                <a:xfrm>
                  <a:off x="10897337" y="-84857"/>
                  <a:ext cx="53856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8626BD61-26C8-AE35-DFB9-066B433D7EFE}"/>
                    </a:ext>
                  </a:extLst>
                </p14:cNvPr>
                <p14:cNvContentPartPr/>
                <p14:nvPr/>
              </p14:nvContentPartPr>
              <p14:xfrm>
                <a:off x="10764857" y="-133457"/>
                <a:ext cx="1561320" cy="423000"/>
              </p14:xfrm>
            </p:contentPart>
          </mc:Choice>
          <mc:Fallback xmlns="">
            <p:pic>
              <p:nvPicPr>
                <p:cNvPr id="26" name="Ink 25">
                  <a:extLst>
                    <a:ext uri="{FF2B5EF4-FFF2-40B4-BE49-F238E27FC236}">
                      <a16:creationId xmlns:a16="http://schemas.microsoft.com/office/drawing/2014/main" id="{8626BD61-26C8-AE35-DFB9-066B433D7EFE}"/>
                    </a:ext>
                  </a:extLst>
                </p:cNvPr>
                <p:cNvPicPr/>
                <p:nvPr/>
              </p:nvPicPr>
              <p:blipFill>
                <a:blip r:embed="rId36"/>
                <a:stretch>
                  <a:fillRect/>
                </a:stretch>
              </p:blipFill>
              <p:spPr>
                <a:xfrm>
                  <a:off x="10749737" y="-148577"/>
                  <a:ext cx="159192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E49E22F1-CD70-21CC-D736-EDB17BB6727E}"/>
                    </a:ext>
                  </a:extLst>
                </p14:cNvPr>
                <p14:cNvContentPartPr/>
                <p14:nvPr/>
              </p14:nvContentPartPr>
              <p14:xfrm>
                <a:off x="11806697" y="-178817"/>
                <a:ext cx="495720" cy="173160"/>
              </p14:xfrm>
            </p:contentPart>
          </mc:Choice>
          <mc:Fallback xmlns="">
            <p:pic>
              <p:nvPicPr>
                <p:cNvPr id="27" name="Ink 26">
                  <a:extLst>
                    <a:ext uri="{FF2B5EF4-FFF2-40B4-BE49-F238E27FC236}">
                      <a16:creationId xmlns:a16="http://schemas.microsoft.com/office/drawing/2014/main" id="{E49E22F1-CD70-21CC-D736-EDB17BB6727E}"/>
                    </a:ext>
                  </a:extLst>
                </p:cNvPr>
                <p:cNvPicPr/>
                <p:nvPr/>
              </p:nvPicPr>
              <p:blipFill>
                <a:blip r:embed="rId38"/>
                <a:stretch>
                  <a:fillRect/>
                </a:stretch>
              </p:blipFill>
              <p:spPr>
                <a:xfrm>
                  <a:off x="11791217" y="-194297"/>
                  <a:ext cx="5263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 28">
                  <a:extLst>
                    <a:ext uri="{FF2B5EF4-FFF2-40B4-BE49-F238E27FC236}">
                      <a16:creationId xmlns:a16="http://schemas.microsoft.com/office/drawing/2014/main" id="{AC0D5A2F-B42F-5CF5-633F-AE22F2F0C532}"/>
                    </a:ext>
                  </a:extLst>
                </p14:cNvPr>
                <p14:cNvContentPartPr/>
                <p14:nvPr/>
              </p14:nvContentPartPr>
              <p14:xfrm>
                <a:off x="12020537" y="-72257"/>
                <a:ext cx="359640" cy="168480"/>
              </p14:xfrm>
            </p:contentPart>
          </mc:Choice>
          <mc:Fallback xmlns="">
            <p:pic>
              <p:nvPicPr>
                <p:cNvPr id="29" name="Ink 28">
                  <a:extLst>
                    <a:ext uri="{FF2B5EF4-FFF2-40B4-BE49-F238E27FC236}">
                      <a16:creationId xmlns:a16="http://schemas.microsoft.com/office/drawing/2014/main" id="{AC0D5A2F-B42F-5CF5-633F-AE22F2F0C532}"/>
                    </a:ext>
                  </a:extLst>
                </p:cNvPr>
                <p:cNvPicPr/>
                <p:nvPr/>
              </p:nvPicPr>
              <p:blipFill>
                <a:blip r:embed="rId40"/>
                <a:stretch>
                  <a:fillRect/>
                </a:stretch>
              </p:blipFill>
              <p:spPr>
                <a:xfrm>
                  <a:off x="12005417" y="-87377"/>
                  <a:ext cx="3898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Ink 30">
                  <a:extLst>
                    <a:ext uri="{FF2B5EF4-FFF2-40B4-BE49-F238E27FC236}">
                      <a16:creationId xmlns:a16="http://schemas.microsoft.com/office/drawing/2014/main" id="{99EE93C8-3413-663A-008B-AFF2CF8692BD}"/>
                    </a:ext>
                  </a:extLst>
                </p14:cNvPr>
                <p14:cNvContentPartPr/>
                <p14:nvPr/>
              </p14:nvContentPartPr>
              <p14:xfrm>
                <a:off x="12247337" y="123943"/>
                <a:ext cx="360" cy="360"/>
              </p14:xfrm>
            </p:contentPart>
          </mc:Choice>
          <mc:Fallback xmlns="">
            <p:pic>
              <p:nvPicPr>
                <p:cNvPr id="31" name="Ink 30">
                  <a:extLst>
                    <a:ext uri="{FF2B5EF4-FFF2-40B4-BE49-F238E27FC236}">
                      <a16:creationId xmlns:a16="http://schemas.microsoft.com/office/drawing/2014/main" id="{99EE93C8-3413-663A-008B-AFF2CF8692BD}"/>
                    </a:ext>
                  </a:extLst>
                </p:cNvPr>
                <p:cNvPicPr/>
                <p:nvPr/>
              </p:nvPicPr>
              <p:blipFill>
                <a:blip r:embed="rId22"/>
                <a:stretch>
                  <a:fillRect/>
                </a:stretch>
              </p:blipFill>
              <p:spPr>
                <a:xfrm>
                  <a:off x="12231857" y="10882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667F354C-AA60-3815-E588-E6E7F4C912B0}"/>
                    </a:ext>
                  </a:extLst>
                </p14:cNvPr>
                <p14:cNvContentPartPr/>
                <p14:nvPr/>
              </p14:nvContentPartPr>
              <p14:xfrm>
                <a:off x="11452817" y="-100697"/>
                <a:ext cx="580320" cy="418320"/>
              </p14:xfrm>
            </p:contentPart>
          </mc:Choice>
          <mc:Fallback xmlns="">
            <p:pic>
              <p:nvPicPr>
                <p:cNvPr id="33" name="Ink 32">
                  <a:extLst>
                    <a:ext uri="{FF2B5EF4-FFF2-40B4-BE49-F238E27FC236}">
                      <a16:creationId xmlns:a16="http://schemas.microsoft.com/office/drawing/2014/main" id="{667F354C-AA60-3815-E588-E6E7F4C912B0}"/>
                    </a:ext>
                  </a:extLst>
                </p:cNvPr>
                <p:cNvPicPr/>
                <p:nvPr/>
              </p:nvPicPr>
              <p:blipFill>
                <a:blip r:embed="rId43"/>
                <a:stretch>
                  <a:fillRect/>
                </a:stretch>
              </p:blipFill>
              <p:spPr>
                <a:xfrm>
                  <a:off x="11437337" y="-115817"/>
                  <a:ext cx="610920" cy="448920"/>
                </a:xfrm>
                <a:prstGeom prst="rect">
                  <a:avLst/>
                </a:prstGeom>
              </p:spPr>
            </p:pic>
          </mc:Fallback>
        </mc:AlternateContent>
      </p:grpSp>
      <p:grpSp>
        <p:nvGrpSpPr>
          <p:cNvPr id="38" name="Group 37">
            <a:extLst>
              <a:ext uri="{FF2B5EF4-FFF2-40B4-BE49-F238E27FC236}">
                <a16:creationId xmlns:a16="http://schemas.microsoft.com/office/drawing/2014/main" id="{34D31D10-2EC5-98EB-B5B8-17269A2F4755}"/>
              </a:ext>
            </a:extLst>
          </p:cNvPr>
          <p:cNvGrpSpPr/>
          <p:nvPr/>
        </p:nvGrpSpPr>
        <p:grpSpPr>
          <a:xfrm>
            <a:off x="10985897" y="913063"/>
            <a:ext cx="420480" cy="24840"/>
            <a:chOff x="10985897" y="913063"/>
            <a:chExt cx="420480" cy="24840"/>
          </a:xfrm>
        </p:grpSpPr>
        <mc:AlternateContent xmlns:mc="http://schemas.openxmlformats.org/markup-compatibility/2006" xmlns:p14="http://schemas.microsoft.com/office/powerpoint/2010/main">
          <mc:Choice Requires="p14">
            <p:contentPart p14:bwMode="auto" r:id="rId44">
              <p14:nvContentPartPr>
                <p14:cNvPr id="36" name="Ink 35">
                  <a:extLst>
                    <a:ext uri="{FF2B5EF4-FFF2-40B4-BE49-F238E27FC236}">
                      <a16:creationId xmlns:a16="http://schemas.microsoft.com/office/drawing/2014/main" id="{7DC1260F-F793-0ADE-D36B-2345C7FCA792}"/>
                    </a:ext>
                  </a:extLst>
                </p14:cNvPr>
                <p14:cNvContentPartPr/>
                <p14:nvPr/>
              </p14:nvContentPartPr>
              <p14:xfrm>
                <a:off x="11065097" y="913063"/>
                <a:ext cx="341280" cy="20880"/>
              </p14:xfrm>
            </p:contentPart>
          </mc:Choice>
          <mc:Fallback xmlns="">
            <p:pic>
              <p:nvPicPr>
                <p:cNvPr id="36" name="Ink 35">
                  <a:extLst>
                    <a:ext uri="{FF2B5EF4-FFF2-40B4-BE49-F238E27FC236}">
                      <a16:creationId xmlns:a16="http://schemas.microsoft.com/office/drawing/2014/main" id="{7DC1260F-F793-0ADE-D36B-2345C7FCA792}"/>
                    </a:ext>
                  </a:extLst>
                </p:cNvPr>
                <p:cNvPicPr/>
                <p:nvPr/>
              </p:nvPicPr>
              <p:blipFill>
                <a:blip r:embed="rId45"/>
                <a:stretch>
                  <a:fillRect/>
                </a:stretch>
              </p:blipFill>
              <p:spPr>
                <a:xfrm>
                  <a:off x="11002097" y="850063"/>
                  <a:ext cx="466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AF090485-CE66-6EA1-6DB6-00383B984D02}"/>
                    </a:ext>
                  </a:extLst>
                </p14:cNvPr>
                <p14:cNvContentPartPr/>
                <p14:nvPr/>
              </p14:nvContentPartPr>
              <p14:xfrm>
                <a:off x="10985897" y="937543"/>
                <a:ext cx="360" cy="360"/>
              </p14:xfrm>
            </p:contentPart>
          </mc:Choice>
          <mc:Fallback xmlns="">
            <p:pic>
              <p:nvPicPr>
                <p:cNvPr id="37" name="Ink 36">
                  <a:extLst>
                    <a:ext uri="{FF2B5EF4-FFF2-40B4-BE49-F238E27FC236}">
                      <a16:creationId xmlns:a16="http://schemas.microsoft.com/office/drawing/2014/main" id="{AF090485-CE66-6EA1-6DB6-00383B984D02}"/>
                    </a:ext>
                  </a:extLst>
                </p:cNvPr>
                <p:cNvPicPr/>
                <p:nvPr/>
              </p:nvPicPr>
              <p:blipFill>
                <a:blip r:embed="rId47"/>
                <a:stretch>
                  <a:fillRect/>
                </a:stretch>
              </p:blipFill>
              <p:spPr>
                <a:xfrm>
                  <a:off x="10923257" y="874903"/>
                  <a:ext cx="126000" cy="126000"/>
                </a:xfrm>
                <a:prstGeom prst="rect">
                  <a:avLst/>
                </a:prstGeom>
              </p:spPr>
            </p:pic>
          </mc:Fallback>
        </mc:AlternateContent>
      </p:grpSp>
    </p:spTree>
    <p:extLst>
      <p:ext uri="{BB962C8B-B14F-4D97-AF65-F5344CB8AC3E}">
        <p14:creationId xmlns:p14="http://schemas.microsoft.com/office/powerpoint/2010/main" val="79369437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TotalTime>
  <Words>571</Words>
  <Application>Microsoft Macintosh PowerPoint</Application>
  <PresentationFormat>Widescreen</PresentationFormat>
  <Paragraphs>66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ILI Group</vt:lpstr>
      <vt:lpstr>What is the project?</vt:lpstr>
      <vt:lpstr>Who are ILI Group?</vt:lpstr>
      <vt:lpstr>Why is it needed?</vt:lpstr>
      <vt:lpstr>Why in this Location?</vt:lpstr>
      <vt:lpstr>Location Plan</vt:lpstr>
      <vt:lpstr>Site Layout</vt:lpstr>
      <vt:lpstr>Energy Storage Units</vt:lpstr>
      <vt:lpstr>Converters &amp; Transformers</vt:lpstr>
      <vt:lpstr>Substation</vt:lpstr>
      <vt:lpstr>Fencing and Landscaping</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ILI Group</dc:title>
  <dc:creator>andrew hughes</dc:creator>
  <cp:lastModifiedBy>andrew hughes</cp:lastModifiedBy>
  <cp:revision>14</cp:revision>
  <dcterms:created xsi:type="dcterms:W3CDTF">2020-06-19T11:25:23Z</dcterms:created>
  <dcterms:modified xsi:type="dcterms:W3CDTF">2023-01-26T15:01:24Z</dcterms:modified>
</cp:coreProperties>
</file>