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69" r:id="rId10"/>
    <p:sldId id="27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p:restoredTop sz="95946"/>
  </p:normalViewPr>
  <p:slideViewPr>
    <p:cSldViewPr snapToGrid="0" snapToObjects="1">
      <p:cViewPr varScale="1">
        <p:scale>
          <a:sx n="96" d="100"/>
          <a:sy n="96" d="100"/>
        </p:scale>
        <p:origin x="7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100MW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dirty="0"/>
            <a:t>Bringing 4.5GW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dirty="0"/>
            <a:t>2GW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50GW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a:t>The land is located near the Broxburn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r>
            <a:rPr lang="en-US" dirty="0"/>
            <a:t>We are beside the M8 and well screened visually and acoustically </a:t>
          </a:r>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100MW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Bringing 4.5GW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2GW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50GW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 land is located near the Broxburn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We are beside the M8 and well screened visually and acoustically </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12/15/22</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12/15/22</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h@ili-energ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dirty="0"/>
              <a:t>ILI Group</a:t>
            </a:r>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Learielaw</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754326"/>
          </a:xfrm>
          <a:prstGeom prst="rect">
            <a:avLst/>
          </a:prstGeom>
          <a:noFill/>
        </p:spPr>
        <p:txBody>
          <a:bodyPr wrap="square" rtlCol="0">
            <a:spAutoFit/>
          </a:bodyPr>
          <a:lstStyle/>
          <a:p>
            <a:r>
              <a:rPr lang="en-US" dirty="0"/>
              <a:t>Greig Templeton - Planning Manager</a:t>
            </a:r>
          </a:p>
          <a:p>
            <a:r>
              <a:rPr lang="en-US" dirty="0"/>
              <a:t>gt@ili-energy.com</a:t>
            </a:r>
          </a:p>
          <a:p>
            <a:r>
              <a:rPr lang="en-US" dirty="0"/>
              <a:t>Andrew Hughes – PR &amp; Media Manager</a:t>
            </a:r>
          </a:p>
          <a:p>
            <a:r>
              <a:rPr lang="en-US" dirty="0">
                <a:hlinkClick r:id="rId2"/>
              </a:rPr>
              <a:t>ah@ili-energy.com</a:t>
            </a:r>
            <a:r>
              <a:rPr lang="en-US" dirty="0"/>
              <a:t> </a:t>
            </a:r>
          </a:p>
          <a:p>
            <a:r>
              <a:rPr lang="en-US" dirty="0"/>
              <a:t>07456 539239</a:t>
            </a:r>
          </a:p>
          <a:p>
            <a:r>
              <a:rPr lang="en-US" dirty="0"/>
              <a:t>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3"/>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3007FFEF-0F45-4820-81B2-E0092F78C165}"/>
              </a:ext>
            </a:extLst>
          </p:cNvPr>
          <p:cNvSpPr txBox="1"/>
          <p:nvPr/>
        </p:nvSpPr>
        <p:spPr>
          <a:xfrm>
            <a:off x="7861300" y="4933950"/>
            <a:ext cx="3619500" cy="923330"/>
          </a:xfrm>
          <a:prstGeom prst="rect">
            <a:avLst/>
          </a:prstGeom>
          <a:noFill/>
        </p:spPr>
        <p:txBody>
          <a:bodyPr wrap="square" rtlCol="0">
            <a:spAutoFit/>
          </a:bodyPr>
          <a:lstStyle/>
          <a:p>
            <a:r>
              <a:rPr lang="en-GB" b="1" dirty="0"/>
              <a:t>Presentation Times</a:t>
            </a:r>
          </a:p>
          <a:p>
            <a:r>
              <a:rPr lang="en-GB"/>
              <a:t>3.05pm</a:t>
            </a:r>
            <a:r>
              <a:rPr lang="en-GB" dirty="0"/>
              <a:t>, 3.45pm, 4.15pm, 4.45pm</a:t>
            </a:r>
          </a:p>
          <a:p>
            <a:r>
              <a:rPr lang="en-GB" dirty="0"/>
              <a:t>5.15pm, 5.45pm, 6.15pm, 6.45pm </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 and Landscaping</a:t>
            </a:r>
          </a:p>
        </p:txBody>
      </p:sp>
      <p:pic>
        <p:nvPicPr>
          <p:cNvPr id="4" name="Content Placeholder 3" descr="Diagram&#10;&#10;Description automatically generated with medium confidence">
            <a:extLst>
              <a:ext uri="{FF2B5EF4-FFF2-40B4-BE49-F238E27FC236}">
                <a16:creationId xmlns:a16="http://schemas.microsoft.com/office/drawing/2014/main" id="{E710F9B1-4A30-F339-1F52-866B05297ADE}"/>
              </a:ext>
            </a:extLst>
          </p:cNvPr>
          <p:cNvPicPr>
            <a:picLocks noGrp="1" noChangeAspect="1"/>
          </p:cNvPicPr>
          <p:nvPr>
            <p:ph idx="1"/>
          </p:nvPr>
        </p:nvPicPr>
        <p:blipFill>
          <a:blip r:embed="rId2"/>
          <a:stretch>
            <a:fillRect/>
          </a:stretch>
        </p:blipFill>
        <p:spPr>
          <a:xfrm>
            <a:off x="4647946" y="761417"/>
            <a:ext cx="7537704" cy="5328102"/>
          </a:xfrm>
        </p:spPr>
      </p:pic>
      <p:sp>
        <p:nvSpPr>
          <p:cNvPr id="7" name="TextBox 6">
            <a:extLst>
              <a:ext uri="{FF2B5EF4-FFF2-40B4-BE49-F238E27FC236}">
                <a16:creationId xmlns:a16="http://schemas.microsoft.com/office/drawing/2014/main" id="{04276475-245F-E9C6-BBAB-0494F9B5B7E8}"/>
              </a:ext>
            </a:extLst>
          </p:cNvPr>
          <p:cNvSpPr txBox="1"/>
          <p:nvPr/>
        </p:nvSpPr>
        <p:spPr>
          <a:xfrm>
            <a:off x="584200" y="2502138"/>
            <a:ext cx="3575050" cy="2308324"/>
          </a:xfrm>
          <a:prstGeom prst="rect">
            <a:avLst/>
          </a:prstGeom>
          <a:noFill/>
        </p:spPr>
        <p:txBody>
          <a:bodyPr wrap="square">
            <a:spAutoFit/>
          </a:bodyPr>
          <a:lstStyle/>
          <a:p>
            <a:pPr marL="285750" indent="-285750">
              <a:buFont typeface="Arial" panose="020B0604020202020204" pitchFamily="34" charset="0"/>
              <a:buChar char="•"/>
            </a:pPr>
            <a:r>
              <a:rPr lang="en-GB" dirty="0"/>
              <a:t> 3m high wooden fence of 12kg/m2 would be built around the battery site.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1.2m post and wire stock fence would be built outside of that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Landscape bund with planting</a:t>
            </a:r>
          </a:p>
        </p:txBody>
      </p:sp>
    </p:spTree>
    <p:extLst>
      <p:ext uri="{BB962C8B-B14F-4D97-AF65-F5344CB8AC3E}">
        <p14:creationId xmlns:p14="http://schemas.microsoft.com/office/powerpoint/2010/main" val="28509439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39125328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1401123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183988766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412395359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Land at </a:t>
            </a:r>
            <a:r>
              <a:rPr lang="en-US" sz="1700" dirty="0" err="1"/>
              <a:t>Learielaw</a:t>
            </a:r>
            <a:r>
              <a:rPr lang="en-US" sz="1700" dirty="0"/>
              <a:t> Farm, </a:t>
            </a:r>
            <a:r>
              <a:rPr lang="en-US" sz="1700" dirty="0" err="1"/>
              <a:t>Learielaw</a:t>
            </a:r>
            <a:r>
              <a:rPr lang="en-US" sz="1700" dirty="0"/>
              <a:t>, Broxburn, West Lothian, EH52 5PG</a:t>
            </a:r>
          </a:p>
          <a:p>
            <a:r>
              <a:rPr lang="en-US" sz="1700" dirty="0"/>
              <a:t>Access from the </a:t>
            </a:r>
            <a:r>
              <a:rPr lang="en-US" sz="1700" dirty="0" err="1"/>
              <a:t>Drumshoreland</a:t>
            </a:r>
            <a:r>
              <a:rPr lang="en-US" sz="1700" dirty="0"/>
              <a:t> Rd</a:t>
            </a:r>
          </a:p>
          <a:p>
            <a:r>
              <a:rPr lang="en-US" sz="1700" dirty="0"/>
              <a:t>Site runs parallel to the north of the M8</a:t>
            </a:r>
          </a:p>
          <a:p>
            <a:r>
              <a:rPr lang="en-US" sz="1700" dirty="0"/>
              <a:t>Closes dwellings 180m south</a:t>
            </a:r>
          </a:p>
          <a:p>
            <a:r>
              <a:rPr lang="en-US" sz="1700" dirty="0"/>
              <a:t>Closes dwellings 310m North </a:t>
            </a:r>
          </a:p>
        </p:txBody>
      </p:sp>
      <p:pic>
        <p:nvPicPr>
          <p:cNvPr id="6" name="Picture 5" descr="Map&#10;&#10;Description automatically generated">
            <a:extLst>
              <a:ext uri="{FF2B5EF4-FFF2-40B4-BE49-F238E27FC236}">
                <a16:creationId xmlns:a16="http://schemas.microsoft.com/office/drawing/2014/main" id="{9B403280-05B2-57F1-12F7-140F8CF31713}"/>
              </a:ext>
            </a:extLst>
          </p:cNvPr>
          <p:cNvPicPr>
            <a:picLocks noChangeAspect="1"/>
          </p:cNvPicPr>
          <p:nvPr/>
        </p:nvPicPr>
        <p:blipFill>
          <a:blip r:embed="rId2"/>
          <a:stretch>
            <a:fillRect/>
          </a:stretch>
        </p:blipFill>
        <p:spPr>
          <a:xfrm>
            <a:off x="4738253" y="722914"/>
            <a:ext cx="7453747" cy="5270713"/>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108 Energy Storage Units</a:t>
            </a:r>
          </a:p>
          <a:p>
            <a:r>
              <a:rPr lang="en-US" sz="1700" dirty="0"/>
              <a:t>6 Store Units</a:t>
            </a:r>
          </a:p>
          <a:p>
            <a:r>
              <a:rPr lang="en-US" sz="1700" dirty="0"/>
              <a:t>Retention pond</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3" name="Picture 2" descr="Diagram, engineering drawing&#10;&#10;Description automatically generated">
            <a:extLst>
              <a:ext uri="{FF2B5EF4-FFF2-40B4-BE49-F238E27FC236}">
                <a16:creationId xmlns:a16="http://schemas.microsoft.com/office/drawing/2014/main" id="{D40B6FD8-6776-3B69-CC5B-6074A40CC8BA}"/>
              </a:ext>
            </a:extLst>
          </p:cNvPr>
          <p:cNvPicPr>
            <a:picLocks noChangeAspect="1"/>
          </p:cNvPicPr>
          <p:nvPr/>
        </p:nvPicPr>
        <p:blipFill>
          <a:blip r:embed="rId2"/>
          <a:stretch>
            <a:fillRect/>
          </a:stretch>
        </p:blipFill>
        <p:spPr>
          <a:xfrm>
            <a:off x="4671232" y="681932"/>
            <a:ext cx="7554635" cy="5340069"/>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1500"/>
            <a:ext cx="7931358" cy="5607224"/>
          </a:xfrm>
          <a:prstGeom prst="rect">
            <a:avLst/>
          </a:prstGeom>
        </p:spPr>
      </p:pic>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10 metres by 6 metres by 3.2 metres high. The colour would be agreed with West Lothian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TotalTime>
  <Words>530</Words>
  <Application>Microsoft Macintosh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Energy Storage Units</vt:lpstr>
      <vt:lpstr>Substation</vt:lpstr>
      <vt:lpstr>Fencing and Landscaping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11</cp:revision>
  <dcterms:created xsi:type="dcterms:W3CDTF">2020-06-19T11:25:23Z</dcterms:created>
  <dcterms:modified xsi:type="dcterms:W3CDTF">2022-12-15T14:58:03Z</dcterms:modified>
</cp:coreProperties>
</file>